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4"/>
  </p:notesMasterIdLst>
  <p:sldIdLst>
    <p:sldId id="257" r:id="rId3"/>
    <p:sldId id="258" r:id="rId4"/>
    <p:sldId id="259" r:id="rId5"/>
    <p:sldId id="268" r:id="rId6"/>
    <p:sldId id="267" r:id="rId7"/>
    <p:sldId id="270" r:id="rId8"/>
    <p:sldId id="262" r:id="rId9"/>
    <p:sldId id="269" r:id="rId10"/>
    <p:sldId id="264" r:id="rId11"/>
    <p:sldId id="263" r:id="rId12"/>
    <p:sldId id="260" r:id="rId13"/>
  </p:sldIdLst>
  <p:sldSz cx="12192000" cy="6858000"/>
  <p:notesSz cx="6858000" cy="9144000"/>
  <p:custDataLst>
    <p:tags r:id="rId19"/>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dministrator" initials="A"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29683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6" d="100"/>
          <a:sy n="116" d="100"/>
        </p:scale>
        <p:origin x="33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 Type="http://schemas.openxmlformats.org/officeDocument/2006/relationships/theme" Target="theme/theme1.xml"/><Relationship Id="rId19" Type="http://schemas.openxmlformats.org/officeDocument/2006/relationships/tags" Target="tags/tag15.xml"/><Relationship Id="rId18" Type="http://schemas.openxmlformats.org/officeDocument/2006/relationships/commentAuthors" Target="commentAuthors.xml"/><Relationship Id="rId17" Type="http://schemas.openxmlformats.org/officeDocument/2006/relationships/tableStyles" Target="tableStyles.xml"/><Relationship Id="rId16" Type="http://schemas.openxmlformats.org/officeDocument/2006/relationships/viewProps" Target="viewProps.xml"/><Relationship Id="rId15" Type="http://schemas.openxmlformats.org/officeDocument/2006/relationships/presProps" Target="presProps.xml"/><Relationship Id="rId14" Type="http://schemas.openxmlformats.org/officeDocument/2006/relationships/notesMaster" Target="notesMasters/notesMaster1.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822F6BE-FC1E-4D92-A259-429CE45F981D}"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矩形 2"/>
          <p:cNvSpPr/>
          <p:nvPr userDrawn="1"/>
        </p:nvSpPr>
        <p:spPr>
          <a:xfrm>
            <a:off x="1770185" y="1392115"/>
            <a:ext cx="8651630" cy="4073770"/>
          </a:xfrm>
          <a:prstGeom prst="rect">
            <a:avLst/>
          </a:prstGeom>
          <a:solidFill>
            <a:schemeClr val="bg1">
              <a:alpha val="20000"/>
            </a:schemeClr>
          </a:solidFill>
          <a:ln w="730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xml"/><Relationship Id="rId1" Type="http://schemas.openxmlformats.org/officeDocument/2006/relationships/image" Target="../media/image2.jpeg"/></Relationships>
</file>

<file path=ppt/slides/_rels/slide1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3.png"/><Relationship Id="rId2" Type="http://schemas.openxmlformats.org/officeDocument/2006/relationships/tags" Target="../tags/tag10.xml"/><Relationship Id="rId1" Type="http://schemas.openxmlformats.org/officeDocument/2006/relationships/image" Target="../media/image12.jpeg"/></Relationships>
</file>

<file path=ppt/slides/_rels/slide11.xml.rels><?xml version="1.0" encoding="UTF-8" standalone="yes"?>
<Relationships xmlns="http://schemas.openxmlformats.org/package/2006/relationships"><Relationship Id="rId8" Type="http://schemas.openxmlformats.org/officeDocument/2006/relationships/notesSlide" Target="../notesSlides/notesSlide1.xml"/><Relationship Id="rId7" Type="http://schemas.openxmlformats.org/officeDocument/2006/relationships/slideLayout" Target="../slideLayouts/slideLayout7.xml"/><Relationship Id="rId6" Type="http://schemas.openxmlformats.org/officeDocument/2006/relationships/tags" Target="../tags/tag14.xml"/><Relationship Id="rId5" Type="http://schemas.openxmlformats.org/officeDocument/2006/relationships/tags" Target="../tags/tag13.xml"/><Relationship Id="rId4" Type="http://schemas.openxmlformats.org/officeDocument/2006/relationships/image" Target="../media/image13.png"/><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image" Target="../media/image14.jpeg"/></Relationships>
</file>

<file path=ppt/slides/_rels/slide2.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image" Target="../media/image3.jpe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jpe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jpeg"/><Relationship Id="rId1" Type="http://schemas.openxmlformats.org/officeDocument/2006/relationships/image" Target="../media/image5.jpe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7.jpeg"/></Relationships>
</file>

<file path=ppt/slides/_rels/slide6.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9.png"/><Relationship Id="rId3" Type="http://schemas.openxmlformats.org/officeDocument/2006/relationships/tags" Target="../tags/tag5.xml"/><Relationship Id="rId2" Type="http://schemas.openxmlformats.org/officeDocument/2006/relationships/tags" Target="../tags/tag4.xml"/><Relationship Id="rId1" Type="http://schemas.openxmlformats.org/officeDocument/2006/relationships/image" Target="../media/image8.jpe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6.xml"/><Relationship Id="rId1" Type="http://schemas.openxmlformats.org/officeDocument/2006/relationships/image" Target="../media/image10.jpeg"/></Relationships>
</file>

<file path=ppt/slides/_rels/slide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8.xml"/><Relationship Id="rId2" Type="http://schemas.openxmlformats.org/officeDocument/2006/relationships/image" Target="../media/image11.png"/><Relationship Id="rId1" Type="http://schemas.openxmlformats.org/officeDocument/2006/relationships/tags" Target="../tags/tag7.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tags" Target="../tags/tag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1" cstate="print">
            <a:extLst>
              <a:ext uri="{28A0092B-C50C-407E-A947-70E740481C1C}">
                <a14:useLocalDpi xmlns:a14="http://schemas.microsoft.com/office/drawing/2010/main" val="0"/>
              </a:ext>
            </a:extLst>
          </a:blip>
          <a:srcRect l="9511" b="9699"/>
          <a:stretch>
            <a:fillRect/>
          </a:stretch>
        </p:blipFill>
        <p:spPr>
          <a:xfrm>
            <a:off x="-25400" y="-1"/>
            <a:ext cx="12217400" cy="6858001"/>
          </a:xfrm>
          <a:prstGeom prst="rect">
            <a:avLst/>
          </a:prstGeom>
        </p:spPr>
      </p:pic>
      <p:sp>
        <p:nvSpPr>
          <p:cNvPr id="17" name="椭圆 16"/>
          <p:cNvSpPr/>
          <p:nvPr/>
        </p:nvSpPr>
        <p:spPr>
          <a:xfrm>
            <a:off x="4345940" y="1162485"/>
            <a:ext cx="4333875" cy="4333875"/>
          </a:xfrm>
          <a:prstGeom prst="ellipse">
            <a:avLst/>
          </a:prstGeom>
          <a:solidFill>
            <a:schemeClr val="bg1">
              <a:alpha val="7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2542540" y="1052195"/>
            <a:ext cx="7886065" cy="2122805"/>
          </a:xfrm>
          <a:prstGeom prst="rect">
            <a:avLst/>
          </a:prstGeom>
          <a:noFill/>
          <a:effectLst>
            <a:outerShdw blurRad="50800" dist="38100" dir="2700000" algn="tl" rotWithShape="0">
              <a:prstClr val="black">
                <a:alpha val="40000"/>
              </a:prstClr>
            </a:outerShdw>
          </a:effectLst>
        </p:spPr>
        <p:txBody>
          <a:bodyPr wrap="square" rtlCol="0">
            <a:spAutoFit/>
          </a:bodyPr>
          <a:lstStyle/>
          <a:p>
            <a:pPr algn="ctr"/>
            <a:r>
              <a:rPr lang="zh-CN" altLang="en-US" sz="6600" b="1" dirty="0">
                <a:latin typeface="方正书宋简体" panose="02000000000000000000" pitchFamily="2" charset="-122"/>
                <a:ea typeface="方正书宋简体" panose="02000000000000000000" pitchFamily="2" charset="-122"/>
              </a:rPr>
              <a:t>大学生生活</a:t>
            </a:r>
            <a:r>
              <a:rPr lang="zh-CN" altLang="en-US" sz="6600" b="1" dirty="0">
                <a:latin typeface="方正书宋简体" panose="02000000000000000000" pitchFamily="2" charset="-122"/>
                <a:ea typeface="方正书宋简体" panose="02000000000000000000" pitchFamily="2" charset="-122"/>
              </a:rPr>
              <a:t>主题</a:t>
            </a:r>
            <a:endParaRPr lang="zh-CN" altLang="en-US" sz="6600" b="1" dirty="0">
              <a:latin typeface="方正书宋简体" panose="02000000000000000000" pitchFamily="2" charset="-122"/>
              <a:ea typeface="方正书宋简体" panose="02000000000000000000" pitchFamily="2" charset="-122"/>
            </a:endParaRPr>
          </a:p>
          <a:p>
            <a:pPr algn="ctr"/>
            <a:r>
              <a:rPr lang="zh-CN" altLang="en-US" sz="6600" b="1" dirty="0">
                <a:latin typeface="方正书宋简体" panose="02000000000000000000" pitchFamily="2" charset="-122"/>
                <a:ea typeface="方正书宋简体" panose="02000000000000000000" pitchFamily="2" charset="-122"/>
              </a:rPr>
              <a:t>短视频平台</a:t>
            </a:r>
            <a:r>
              <a:rPr lang="en-US" altLang="zh-CN" sz="6600" b="1" dirty="0">
                <a:latin typeface="方正书宋简体" panose="02000000000000000000" pitchFamily="2" charset="-122"/>
                <a:ea typeface="方正书宋简体" panose="02000000000000000000" pitchFamily="2" charset="-122"/>
              </a:rPr>
              <a:t> U-L</a:t>
            </a:r>
            <a:r>
              <a:rPr lang="en-US" altLang="zh-CN" sz="6600" b="1" dirty="0">
                <a:latin typeface="方正书宋简体" panose="02000000000000000000" pitchFamily="2" charset="-122"/>
                <a:ea typeface="方正书宋简体" panose="02000000000000000000" pitchFamily="2" charset="-122"/>
              </a:rPr>
              <a:t>ive </a:t>
            </a:r>
            <a:endParaRPr lang="zh-CN" altLang="en-US" sz="6600" b="1" dirty="0">
              <a:latin typeface="方正书宋简体" panose="02000000000000000000" pitchFamily="2" charset="-122"/>
              <a:ea typeface="方正书宋简体" panose="02000000000000000000" pitchFamily="2" charset="-122"/>
            </a:endParaRPr>
          </a:p>
        </p:txBody>
      </p:sp>
      <p:grpSp>
        <p:nvGrpSpPr>
          <p:cNvPr id="2" name="组合 1"/>
          <p:cNvGrpSpPr/>
          <p:nvPr/>
        </p:nvGrpSpPr>
        <p:grpSpPr>
          <a:xfrm>
            <a:off x="5561191" y="3175000"/>
            <a:ext cx="2378075" cy="652552"/>
            <a:chOff x="8759" y="5011"/>
            <a:chExt cx="3318" cy="845"/>
          </a:xfrm>
        </p:grpSpPr>
        <p:sp>
          <p:nvSpPr>
            <p:cNvPr id="12" name="矩形 11"/>
            <p:cNvSpPr/>
            <p:nvPr/>
          </p:nvSpPr>
          <p:spPr>
            <a:xfrm>
              <a:off x="8769" y="5011"/>
              <a:ext cx="2889" cy="731"/>
            </a:xfrm>
            <a:prstGeom prst="rect">
              <a:avLst/>
            </a:prstGeom>
            <a:solidFill>
              <a:srgbClr val="4753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8759" y="5133"/>
              <a:ext cx="3318" cy="723"/>
            </a:xfrm>
            <a:prstGeom prst="rect">
              <a:avLst/>
            </a:prstGeom>
            <a:noFill/>
          </p:spPr>
          <p:txBody>
            <a:bodyPr wrap="square" rtlCol="0">
              <a:noAutofit/>
            </a:bodyPr>
            <a:lstStyle/>
            <a:p>
              <a:r>
                <a:rPr lang="en-US" altLang="zh-CN" sz="2000" spc="200" dirty="0">
                  <a:solidFill>
                    <a:schemeClr val="bg1"/>
                  </a:solidFill>
                  <a:latin typeface="方正书宋简体" panose="02000000000000000000" pitchFamily="2" charset="-122"/>
                  <a:ea typeface="方正书宋简体" panose="02000000000000000000" pitchFamily="2" charset="-122"/>
                </a:rPr>
                <a:t> </a:t>
              </a:r>
              <a:r>
                <a:rPr lang="zh-CN" altLang="en-US" sz="2000" spc="200" dirty="0">
                  <a:solidFill>
                    <a:schemeClr val="bg1"/>
                  </a:solidFill>
                  <a:latin typeface="方正书宋简体" panose="02000000000000000000" pitchFamily="2" charset="-122"/>
                  <a:ea typeface="方正书宋简体" panose="02000000000000000000" pitchFamily="2" charset="-122"/>
                </a:rPr>
                <a:t>开发项目介绍</a:t>
              </a:r>
              <a:endParaRPr lang="zh-CN" altLang="en-US" sz="2000" spc="200" dirty="0">
                <a:solidFill>
                  <a:schemeClr val="bg1"/>
                </a:solidFill>
                <a:latin typeface="方正书宋简体" panose="02000000000000000000" pitchFamily="2" charset="-122"/>
                <a:ea typeface="方正书宋简体" panose="02000000000000000000" pitchFamily="2" charset="-122"/>
              </a:endParaRPr>
            </a:p>
          </p:txBody>
        </p:sp>
      </p:grpSp>
      <p:sp>
        <p:nvSpPr>
          <p:cNvPr id="14" name="矩形 13"/>
          <p:cNvSpPr/>
          <p:nvPr/>
        </p:nvSpPr>
        <p:spPr>
          <a:xfrm>
            <a:off x="5475632" y="3739314"/>
            <a:ext cx="3111501" cy="1691640"/>
          </a:xfrm>
          <a:prstGeom prst="rect">
            <a:avLst/>
          </a:prstGeom>
        </p:spPr>
        <p:txBody>
          <a:bodyPr wrap="square">
            <a:spAutoFit/>
          </a:bodyPr>
          <a:lstStyle/>
          <a:p>
            <a:pPr algn="l">
              <a:lnSpc>
                <a:spcPct val="130000"/>
              </a:lnSpc>
            </a:pPr>
            <a:r>
              <a:rPr lang="zh-CN" altLang="en-US" sz="2000" b="1" spc="100" dirty="0">
                <a:solidFill>
                  <a:schemeClr val="tx1"/>
                </a:solidFill>
                <a:latin typeface="楷体" panose="02010609060101010101" pitchFamily="49" charset="-122"/>
                <a:ea typeface="楷体" panose="02010609060101010101" pitchFamily="49" charset="-122"/>
              </a:rPr>
              <a:t>组长：</a:t>
            </a:r>
            <a:r>
              <a:rPr lang="en-US" altLang="zh-CN" sz="2000" b="1" spc="100" dirty="0">
                <a:solidFill>
                  <a:schemeClr val="tx1"/>
                </a:solidFill>
                <a:latin typeface="楷体" panose="02010609060101010101" pitchFamily="49" charset="-122"/>
                <a:ea typeface="楷体" panose="02010609060101010101" pitchFamily="49" charset="-122"/>
              </a:rPr>
              <a:t> Tanz</a:t>
            </a:r>
            <a:endParaRPr lang="zh-CN" altLang="en-US" sz="2000" b="1" spc="100" dirty="0">
              <a:solidFill>
                <a:schemeClr val="tx1"/>
              </a:solidFill>
              <a:latin typeface="楷体" panose="02010609060101010101" pitchFamily="49" charset="-122"/>
              <a:ea typeface="楷体" panose="02010609060101010101" pitchFamily="49" charset="-122"/>
            </a:endParaRPr>
          </a:p>
          <a:p>
            <a:pPr algn="l">
              <a:lnSpc>
                <a:spcPct val="130000"/>
              </a:lnSpc>
            </a:pPr>
            <a:r>
              <a:rPr lang="zh-CN" altLang="en-US" sz="2000" b="1" spc="100" dirty="0">
                <a:solidFill>
                  <a:schemeClr val="tx1"/>
                </a:solidFill>
                <a:latin typeface="楷体" panose="02010609060101010101" pitchFamily="49" charset="-122"/>
                <a:ea typeface="楷体" panose="02010609060101010101" pitchFamily="49" charset="-122"/>
              </a:rPr>
              <a:t>组员：</a:t>
            </a:r>
            <a:r>
              <a:rPr lang="en-US" altLang="zh-CN" sz="2000" b="1" spc="100" dirty="0">
                <a:solidFill>
                  <a:schemeClr val="tx1"/>
                </a:solidFill>
                <a:latin typeface="楷体" panose="02010609060101010101" pitchFamily="49" charset="-122"/>
                <a:ea typeface="楷体" panose="02010609060101010101" pitchFamily="49" charset="-122"/>
              </a:rPr>
              <a:t> </a:t>
            </a:r>
            <a:r>
              <a:rPr lang="en-US" altLang="zh-CN" sz="2000" b="1" spc="100" dirty="0">
                <a:latin typeface="楷体" panose="02010609060101010101" pitchFamily="49" charset="-122"/>
                <a:ea typeface="楷体" panose="02010609060101010101" pitchFamily="49" charset="-122"/>
                <a:sym typeface="+mn-ea"/>
              </a:rPr>
              <a:t>Tanz</a:t>
            </a:r>
            <a:endParaRPr lang="zh-CN" altLang="en-US" sz="2000" b="1" spc="100" dirty="0">
              <a:solidFill>
                <a:schemeClr val="tx1"/>
              </a:solidFill>
              <a:latin typeface="楷体" panose="02010609060101010101" pitchFamily="49" charset="-122"/>
              <a:ea typeface="楷体" panose="02010609060101010101" pitchFamily="49" charset="-122"/>
            </a:endParaRPr>
          </a:p>
          <a:p>
            <a:pPr marL="457200" lvl="1" indent="457200" algn="l">
              <a:lnSpc>
                <a:spcPct val="130000"/>
              </a:lnSpc>
            </a:pPr>
            <a:r>
              <a:rPr lang="en-US" altLang="zh-CN" sz="2000" b="1" spc="100" dirty="0">
                <a:latin typeface="楷体" panose="02010609060101010101" pitchFamily="49" charset="-122"/>
                <a:ea typeface="楷体" panose="02010609060101010101" pitchFamily="49" charset="-122"/>
                <a:sym typeface="+mn-ea"/>
              </a:rPr>
              <a:t>Tanz</a:t>
            </a:r>
            <a:endParaRPr lang="zh-CN" altLang="en-US" sz="2000" b="1" spc="100" dirty="0">
              <a:solidFill>
                <a:schemeClr val="tx1"/>
              </a:solidFill>
              <a:latin typeface="楷体" panose="02010609060101010101" pitchFamily="49" charset="-122"/>
              <a:ea typeface="楷体" panose="02010609060101010101" pitchFamily="49" charset="-122"/>
            </a:endParaRPr>
          </a:p>
          <a:p>
            <a:pPr marL="457200" lvl="1" indent="457200" algn="l">
              <a:lnSpc>
                <a:spcPct val="130000"/>
              </a:lnSpc>
            </a:pPr>
            <a:r>
              <a:rPr lang="en-US" altLang="zh-CN" sz="2000" b="1" spc="100" dirty="0">
                <a:latin typeface="楷体" panose="02010609060101010101" pitchFamily="49" charset="-122"/>
                <a:ea typeface="楷体" panose="02010609060101010101" pitchFamily="49" charset="-122"/>
                <a:sym typeface="+mn-ea"/>
              </a:rPr>
              <a:t>Tanz</a:t>
            </a:r>
            <a:r>
              <a:rPr lang="zh-CN" altLang="en-US" sz="1600" b="1" spc="100" dirty="0">
                <a:solidFill>
                  <a:schemeClr val="tx1"/>
                </a:solidFill>
                <a:latin typeface="楷体" panose="02010609060101010101" pitchFamily="49" charset="-122"/>
                <a:ea typeface="楷体" panose="02010609060101010101" pitchFamily="49" charset="-122"/>
              </a:rPr>
              <a:t>               </a:t>
            </a:r>
            <a:endParaRPr lang="zh-CN" altLang="en-US" sz="1600" b="1" spc="100" dirty="0">
              <a:solidFill>
                <a:schemeClr val="tx1"/>
              </a:solidFill>
              <a:latin typeface="楷体" panose="02010609060101010101" pitchFamily="49" charset="-122"/>
              <a:ea typeface="楷体" panose="02010609060101010101" pitchFamily="49" charset="-122"/>
            </a:endParaRPr>
          </a:p>
        </p:txBody>
      </p:sp>
      <p:sp>
        <p:nvSpPr>
          <p:cNvPr id="15" name="矩形 14"/>
          <p:cNvSpPr/>
          <p:nvPr/>
        </p:nvSpPr>
        <p:spPr>
          <a:xfrm>
            <a:off x="8011794" y="5333746"/>
            <a:ext cx="2784475" cy="398780"/>
          </a:xfrm>
          <a:prstGeom prst="rect">
            <a:avLst/>
          </a:prstGeom>
        </p:spPr>
        <p:txBody>
          <a:bodyPr wrap="square">
            <a:spAutoFit/>
          </a:bodyPr>
          <a:lstStyle/>
          <a:p>
            <a:pPr algn="ctr"/>
            <a:r>
              <a:rPr lang="zh-CN" altLang="en-US" sz="2000" b="1" i="1" dirty="0">
                <a:solidFill>
                  <a:schemeClr val="bg1"/>
                </a:solidFill>
              </a:rPr>
              <a:t>指导老师：</a:t>
            </a:r>
            <a:r>
              <a:rPr lang="en-US" altLang="zh-CN" sz="2000" b="1" i="1" dirty="0">
                <a:solidFill>
                  <a:schemeClr val="bg1"/>
                </a:solidFill>
              </a:rPr>
              <a:t>XX</a:t>
            </a:r>
            <a:endParaRPr lang="en-US" altLang="zh-CN" sz="2000" b="1" i="1" dirty="0">
              <a:solidFill>
                <a:schemeClr val="bg1"/>
              </a:solidFill>
            </a:endParaRPr>
          </a:p>
        </p:txBody>
      </p:sp>
      <p:sp>
        <p:nvSpPr>
          <p:cNvPr id="3" name="矩形 2"/>
          <p:cNvSpPr/>
          <p:nvPr>
            <p:custDataLst>
              <p:tags r:id="rId2"/>
            </p:custDataLst>
          </p:nvPr>
        </p:nvSpPr>
        <p:spPr>
          <a:xfrm>
            <a:off x="8923019" y="5906516"/>
            <a:ext cx="2784475" cy="460375"/>
          </a:xfrm>
          <a:prstGeom prst="rect">
            <a:avLst/>
          </a:prstGeom>
        </p:spPr>
        <p:txBody>
          <a:bodyPr wrap="square">
            <a:spAutoFit/>
          </a:bodyPr>
          <a:p>
            <a:pPr algn="ctr"/>
            <a:r>
              <a:rPr lang="en-US" altLang="zh-CN" sz="2400" b="1" i="1" dirty="0">
                <a:solidFill>
                  <a:schemeClr val="accent5">
                    <a:lumMod val="20000"/>
                    <a:lumOff val="80000"/>
                  </a:schemeClr>
                </a:solidFill>
              </a:rPr>
              <a:t>2023/12/28</a:t>
            </a:r>
            <a:endParaRPr lang="en-US" altLang="zh-CN" sz="2400" b="1" i="1" dirty="0">
              <a:solidFill>
                <a:schemeClr val="accent5">
                  <a:lumMod val="20000"/>
                  <a:lumOff val="80000"/>
                </a:schemeClr>
              </a:solidFill>
            </a:endParaRPr>
          </a:p>
        </p:txBody>
      </p:sp>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strips(downLeft)">
                                      <p:cBhvr>
                                        <p:cTn id="7" dur="500"/>
                                        <p:tgtEl>
                                          <p:spTgt spid="17"/>
                                        </p:tgtEl>
                                      </p:cBhvr>
                                    </p:animEffect>
                                  </p:childTnLst>
                                </p:cTn>
                              </p:par>
                            </p:childTnLst>
                          </p:cTn>
                        </p:par>
                        <p:par>
                          <p:cTn id="8" fill="hold">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randombar(horizontal)">
                                      <p:cBhvr>
                                        <p:cTn id="11" dur="500"/>
                                        <p:tgtEl>
                                          <p:spTgt spid="10"/>
                                        </p:tgtEl>
                                      </p:cBhvr>
                                    </p:animEffect>
                                  </p:childTnLst>
                                </p:cTn>
                              </p:par>
                              <p:par>
                                <p:cTn id="12" presetID="14" presetClass="entr" presetSubtype="10" fill="hold" nodeType="with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randombar(horizontal)">
                                      <p:cBhvr>
                                        <p:cTn id="14" dur="500"/>
                                        <p:tgtEl>
                                          <p:spTgt spid="2"/>
                                        </p:tgtEl>
                                      </p:cBhvr>
                                    </p:animEffect>
                                  </p:childTnLst>
                                </p:cTn>
                              </p:par>
                              <p:par>
                                <p:cTn id="15" presetID="14" presetClass="entr" presetSubtype="1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randombar(horizontal)">
                                      <p:cBhvr>
                                        <p:cTn id="17" dur="500"/>
                                        <p:tgtEl>
                                          <p:spTgt spid="14"/>
                                        </p:tgtEl>
                                      </p:cBhvr>
                                    </p:animEffect>
                                  </p:childTnLst>
                                </p:cTn>
                              </p:par>
                              <p:par>
                                <p:cTn id="18" presetID="14" presetClass="entr" presetSubtype="10" fill="hold" grpId="0" nodeType="with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randombar(horizontal)">
                                      <p:cBhvr>
                                        <p:cTn id="20" dur="500"/>
                                        <p:tgtEl>
                                          <p:spTgt spid="15"/>
                                        </p:tgtEl>
                                      </p:cBhvr>
                                    </p:animEffect>
                                  </p:childTnLst>
                                </p:cTn>
                              </p:par>
                              <p:par>
                                <p:cTn id="21" presetID="14" presetClass="entr" presetSubtype="10" fill="hold" grpId="0" nodeType="with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randombar(horizontal)">
                                      <p:cBhvr>
                                        <p:cTn id="2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ldLvl="0" animBg="1"/>
      <p:bldP spid="10" grpId="0" bldLvl="0" animBg="1"/>
      <p:bldP spid="14" grpId="0"/>
      <p:bldP spid="15" grpId="0"/>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rotWithShape="1">
          <a:blip r:embed="rId1" cstate="print">
            <a:extLst>
              <a:ext uri="{28A0092B-C50C-407E-A947-70E740481C1C}">
                <a14:useLocalDpi xmlns:a14="http://schemas.microsoft.com/office/drawing/2010/main" val="0"/>
              </a:ext>
            </a:extLst>
          </a:blip>
          <a:srcRect r="43904"/>
          <a:stretch>
            <a:fillRect/>
          </a:stretch>
        </p:blipFill>
        <p:spPr>
          <a:xfrm>
            <a:off x="5722121" y="380998"/>
            <a:ext cx="6139679" cy="6156533"/>
          </a:xfrm>
          <a:prstGeom prst="rect">
            <a:avLst/>
          </a:prstGeom>
        </p:spPr>
      </p:pic>
      <p:sp>
        <p:nvSpPr>
          <p:cNvPr id="3" name="文本框 2"/>
          <p:cNvSpPr txBox="1"/>
          <p:nvPr/>
        </p:nvSpPr>
        <p:spPr>
          <a:xfrm>
            <a:off x="1907841" y="380923"/>
            <a:ext cx="1954858" cy="7448193"/>
          </a:xfrm>
          <a:prstGeom prst="rect">
            <a:avLst/>
          </a:prstGeom>
          <a:noFill/>
          <a:effectLst>
            <a:outerShdw blurRad="50800" dist="38100" dir="2700000" algn="tl" rotWithShape="0">
              <a:prstClr val="black">
                <a:alpha val="40000"/>
              </a:prstClr>
            </a:outerShdw>
          </a:effectLst>
        </p:spPr>
        <p:txBody>
          <a:bodyPr wrap="square" rtlCol="0">
            <a:spAutoFit/>
          </a:bodyPr>
          <a:lstStyle/>
          <a:p>
            <a:r>
              <a:rPr lang="en-US" altLang="zh-CN" sz="23900" b="1">
                <a:solidFill>
                  <a:srgbClr val="475363"/>
                </a:solidFill>
                <a:latin typeface="Century Gothic" panose="020B0502020202020204" pitchFamily="34" charset="0"/>
              </a:rPr>
              <a:t>04</a:t>
            </a:r>
            <a:endParaRPr lang="zh-CN" altLang="en-US" sz="23900" b="1" dirty="0">
              <a:solidFill>
                <a:srgbClr val="475363"/>
              </a:solidFill>
              <a:latin typeface="Century Gothic" panose="020B0502020202020204" pitchFamily="34" charset="0"/>
            </a:endParaRPr>
          </a:p>
        </p:txBody>
      </p:sp>
      <p:sp>
        <p:nvSpPr>
          <p:cNvPr id="4" name="矩形 3"/>
          <p:cNvSpPr/>
          <p:nvPr/>
        </p:nvSpPr>
        <p:spPr>
          <a:xfrm>
            <a:off x="786213" y="2525917"/>
            <a:ext cx="3823790" cy="20424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683895" y="2851150"/>
            <a:ext cx="4403090" cy="1106805"/>
          </a:xfrm>
          <a:prstGeom prst="rect">
            <a:avLst/>
          </a:prstGeom>
          <a:noFill/>
          <a:effectLst>
            <a:outerShdw blurRad="50800" dist="38100" dir="2700000" algn="tl" rotWithShape="0">
              <a:prstClr val="black">
                <a:alpha val="40000"/>
              </a:prstClr>
            </a:outerShdw>
          </a:effectLst>
        </p:spPr>
        <p:txBody>
          <a:bodyPr vert="horz" wrap="square" rtlCol="0">
            <a:spAutoFit/>
          </a:bodyPr>
          <a:lstStyle>
            <a:defPPr>
              <a:defRPr lang="zh-CN"/>
            </a:defPPr>
            <a:lvl1pPr>
              <a:defRPr sz="2800">
                <a:solidFill>
                  <a:schemeClr val="tx1">
                    <a:lumMod val="75000"/>
                    <a:lumOff val="25000"/>
                  </a:schemeClr>
                </a:solidFill>
                <a:latin typeface="苏新诗古印宋简" panose="02010609000101010101" pitchFamily="49" charset="-122"/>
                <a:ea typeface="苏新诗古印宋简" panose="02010609000101010101" pitchFamily="49" charset="-122"/>
              </a:defRPr>
            </a:lvl1pPr>
          </a:lstStyle>
          <a:p>
            <a:pPr algn="ctr"/>
            <a:r>
              <a:rPr lang="zh-CN" altLang="en-US" sz="6600" b="1" dirty="0">
                <a:solidFill>
                  <a:srgbClr val="475363"/>
                </a:solidFill>
                <a:latin typeface="楷体" panose="02010609060101010101" pitchFamily="49" charset="-122"/>
                <a:ea typeface="楷体" panose="02010609060101010101" pitchFamily="49" charset="-122"/>
              </a:rPr>
              <a:t>总</a:t>
            </a:r>
            <a:r>
              <a:rPr lang="en-US" altLang="zh-CN" sz="6600" b="1" dirty="0">
                <a:solidFill>
                  <a:srgbClr val="475363"/>
                </a:solidFill>
                <a:latin typeface="楷体" panose="02010609060101010101" pitchFamily="49" charset="-122"/>
                <a:ea typeface="楷体" panose="02010609060101010101" pitchFamily="49" charset="-122"/>
              </a:rPr>
              <a:t>  </a:t>
            </a:r>
            <a:r>
              <a:rPr lang="zh-CN" altLang="en-US" sz="6600" b="1" dirty="0">
                <a:solidFill>
                  <a:srgbClr val="475363"/>
                </a:solidFill>
                <a:latin typeface="楷体" panose="02010609060101010101" pitchFamily="49" charset="-122"/>
                <a:ea typeface="楷体" panose="02010609060101010101" pitchFamily="49" charset="-122"/>
              </a:rPr>
              <a:t>结</a:t>
            </a:r>
            <a:endParaRPr lang="zh-CN" altLang="en-US" sz="6600" b="1" dirty="0">
              <a:solidFill>
                <a:srgbClr val="475363"/>
              </a:solidFill>
              <a:latin typeface="楷体" panose="02010609060101010101" pitchFamily="49" charset="-122"/>
              <a:ea typeface="楷体" panose="02010609060101010101" pitchFamily="49" charset="-122"/>
            </a:endParaRPr>
          </a:p>
        </p:txBody>
      </p:sp>
      <p:pic>
        <p:nvPicPr>
          <p:cNvPr id="5" name="图片 4" descr="logoT"/>
          <p:cNvPicPr>
            <a:picLocks noChangeAspect="1"/>
          </p:cNvPicPr>
          <p:nvPr>
            <p:custDataLst>
              <p:tags r:id="rId2"/>
            </p:custDataLst>
          </p:nvPr>
        </p:nvPicPr>
        <p:blipFill>
          <a:blip r:embed="rId3"/>
          <a:stretch>
            <a:fillRect/>
          </a:stretch>
        </p:blipFill>
        <p:spPr>
          <a:xfrm rot="2160000">
            <a:off x="526415" y="4079875"/>
            <a:ext cx="1896110" cy="1896110"/>
          </a:xfrm>
          <a:prstGeom prst="rect">
            <a:avLst/>
          </a:prstGeom>
          <a:effectLst>
            <a:softEdge rad="31750"/>
          </a:effectLst>
        </p:spPr>
      </p:pic>
    </p:spTree>
  </p:cSld>
  <p:clrMapOvr>
    <a:masterClrMapping/>
  </p:clrMapOvr>
  <mc:AlternateContent xmlns:mc="http://schemas.openxmlformats.org/markup-compatibility/2006">
    <mc:Choice xmlns:p14="http://schemas.microsoft.com/office/powerpoint/2010/main" Requires="p14">
      <p:transition p14:dur="200">
        <p:fade/>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145">
                                          <p:stCondLst>
                                            <p:cond delay="0"/>
                                          </p:stCondLst>
                                        </p:cTn>
                                        <p:tgtEl>
                                          <p:spTgt spid="3"/>
                                        </p:tgtEl>
                                      </p:cBhvr>
                                    </p:animEffect>
                                    <p:anim calcmode="lin" valueType="num">
                                      <p:cBhvr>
                                        <p:cTn id="8" dur="456" tmFilter="0,0; 0.14,0.36; 0.43,0.73; 0.71,0.91; 1.0,1.0">
                                          <p:stCondLst>
                                            <p:cond delay="0"/>
                                          </p:stCondLst>
                                        </p:cTn>
                                        <p:tgtEl>
                                          <p:spTgt spid="3"/>
                                        </p:tgtEl>
                                        <p:attrNameLst>
                                          <p:attrName>ppt_x</p:attrName>
                                        </p:attrNameLst>
                                      </p:cBhvr>
                                      <p:tavLst>
                                        <p:tav tm="0">
                                          <p:val>
                                            <p:strVal val="#ppt_x-0.25"/>
                                          </p:val>
                                        </p:tav>
                                        <p:tav tm="100000">
                                          <p:val>
                                            <p:strVal val="#ppt_x"/>
                                          </p:val>
                                        </p:tav>
                                      </p:tavLst>
                                    </p:anim>
                                    <p:anim calcmode="lin" valueType="num">
                                      <p:cBhvr>
                                        <p:cTn id="9" dur="166" tmFilter="0.0,0.0; 0.25,0.07; 0.50,0.2; 0.75,0.467; 1.0,1.0">
                                          <p:stCondLst>
                                            <p:cond delay="0"/>
                                          </p:stCondLst>
                                        </p:cTn>
                                        <p:tgtEl>
                                          <p:spTgt spid="3"/>
                                        </p:tgtEl>
                                        <p:attrNameLst>
                                          <p:attrName>ppt_y</p:attrName>
                                        </p:attrNameLst>
                                      </p:cBhvr>
                                      <p:tavLst>
                                        <p:tav tm="0" fmla="#ppt_y-sin(pi*$)/3">
                                          <p:val>
                                            <p:fltVal val="0.5"/>
                                          </p:val>
                                        </p:tav>
                                        <p:tav tm="100000">
                                          <p:val>
                                            <p:fltVal val="1"/>
                                          </p:val>
                                        </p:tav>
                                      </p:tavLst>
                                    </p:anim>
                                    <p:anim calcmode="lin" valueType="num">
                                      <p:cBhvr>
                                        <p:cTn id="10" dur="166" tmFilter="0, 0; 0.125,0.2665; 0.25,0.4; 0.375,0.465; 0.5,0.5;  0.625,0.535; 0.75,0.6; 0.875,0.7335; 1,1">
                                          <p:stCondLst>
                                            <p:cond delay="166"/>
                                          </p:stCondLst>
                                        </p:cTn>
                                        <p:tgtEl>
                                          <p:spTgt spid="3"/>
                                        </p:tgtEl>
                                        <p:attrNameLst>
                                          <p:attrName>ppt_y</p:attrName>
                                        </p:attrNameLst>
                                      </p:cBhvr>
                                      <p:tavLst>
                                        <p:tav tm="0" fmla="#ppt_y-sin(pi*$)/9">
                                          <p:val>
                                            <p:fltVal val="0"/>
                                          </p:val>
                                        </p:tav>
                                        <p:tav tm="100000">
                                          <p:val>
                                            <p:fltVal val="1"/>
                                          </p:val>
                                        </p:tav>
                                      </p:tavLst>
                                    </p:anim>
                                    <p:anim calcmode="lin" valueType="num">
                                      <p:cBhvr>
                                        <p:cTn id="11" dur="83" tmFilter="0, 0; 0.125,0.2665; 0.25,0.4; 0.375,0.465; 0.5,0.5;  0.625,0.535; 0.75,0.6; 0.875,0.7335; 1,1">
                                          <p:stCondLst>
                                            <p:cond delay="331"/>
                                          </p:stCondLst>
                                        </p:cTn>
                                        <p:tgtEl>
                                          <p:spTgt spid="3"/>
                                        </p:tgtEl>
                                        <p:attrNameLst>
                                          <p:attrName>ppt_y</p:attrName>
                                        </p:attrNameLst>
                                      </p:cBhvr>
                                      <p:tavLst>
                                        <p:tav tm="0" fmla="#ppt_y-sin(pi*$)/27">
                                          <p:val>
                                            <p:fltVal val="0"/>
                                          </p:val>
                                        </p:tav>
                                        <p:tav tm="100000">
                                          <p:val>
                                            <p:fltVal val="1"/>
                                          </p:val>
                                        </p:tav>
                                      </p:tavLst>
                                    </p:anim>
                                    <p:anim calcmode="lin" valueType="num">
                                      <p:cBhvr>
                                        <p:cTn id="12" dur="41" tmFilter="0, 0; 0.125,0.2665; 0.25,0.4; 0.375,0.465; 0.5,0.5;  0.625,0.535; 0.75,0.6; 0.875,0.7335; 1,1">
                                          <p:stCondLst>
                                            <p:cond delay="414"/>
                                          </p:stCondLst>
                                        </p:cTn>
                                        <p:tgtEl>
                                          <p:spTgt spid="3"/>
                                        </p:tgtEl>
                                        <p:attrNameLst>
                                          <p:attrName>ppt_y</p:attrName>
                                        </p:attrNameLst>
                                      </p:cBhvr>
                                      <p:tavLst>
                                        <p:tav tm="0" fmla="#ppt_y-sin(pi*$)/81">
                                          <p:val>
                                            <p:fltVal val="0"/>
                                          </p:val>
                                        </p:tav>
                                        <p:tav tm="100000">
                                          <p:val>
                                            <p:fltVal val="1"/>
                                          </p:val>
                                        </p:tav>
                                      </p:tavLst>
                                    </p:anim>
                                    <p:animScale>
                                      <p:cBhvr>
                                        <p:cTn id="13" dur="7">
                                          <p:stCondLst>
                                            <p:cond delay="162"/>
                                          </p:stCondLst>
                                        </p:cTn>
                                        <p:tgtEl>
                                          <p:spTgt spid="3"/>
                                        </p:tgtEl>
                                      </p:cBhvr>
                                      <p:to x="100000" y="60000"/>
                                    </p:animScale>
                                    <p:animScale>
                                      <p:cBhvr>
                                        <p:cTn id="14" dur="41" decel="50000">
                                          <p:stCondLst>
                                            <p:cond delay="169"/>
                                          </p:stCondLst>
                                        </p:cTn>
                                        <p:tgtEl>
                                          <p:spTgt spid="3"/>
                                        </p:tgtEl>
                                      </p:cBhvr>
                                      <p:to x="100000" y="100000"/>
                                    </p:animScale>
                                    <p:animScale>
                                      <p:cBhvr>
                                        <p:cTn id="15" dur="7">
                                          <p:stCondLst>
                                            <p:cond delay="328"/>
                                          </p:stCondLst>
                                        </p:cTn>
                                        <p:tgtEl>
                                          <p:spTgt spid="3"/>
                                        </p:tgtEl>
                                      </p:cBhvr>
                                      <p:to x="100000" y="80000"/>
                                    </p:animScale>
                                    <p:animScale>
                                      <p:cBhvr>
                                        <p:cTn id="16" dur="41" decel="50000">
                                          <p:stCondLst>
                                            <p:cond delay="335"/>
                                          </p:stCondLst>
                                        </p:cTn>
                                        <p:tgtEl>
                                          <p:spTgt spid="3"/>
                                        </p:tgtEl>
                                      </p:cBhvr>
                                      <p:to x="100000" y="100000"/>
                                    </p:animScale>
                                    <p:animScale>
                                      <p:cBhvr>
                                        <p:cTn id="17" dur="7">
                                          <p:stCondLst>
                                            <p:cond delay="410"/>
                                          </p:stCondLst>
                                        </p:cTn>
                                        <p:tgtEl>
                                          <p:spTgt spid="3"/>
                                        </p:tgtEl>
                                      </p:cBhvr>
                                      <p:to x="100000" y="90000"/>
                                    </p:animScale>
                                    <p:animScale>
                                      <p:cBhvr>
                                        <p:cTn id="18" dur="41" decel="50000">
                                          <p:stCondLst>
                                            <p:cond delay="417"/>
                                          </p:stCondLst>
                                        </p:cTn>
                                        <p:tgtEl>
                                          <p:spTgt spid="3"/>
                                        </p:tgtEl>
                                      </p:cBhvr>
                                      <p:to x="100000" y="100000"/>
                                    </p:animScale>
                                    <p:animScale>
                                      <p:cBhvr>
                                        <p:cTn id="19" dur="7">
                                          <p:stCondLst>
                                            <p:cond delay="452"/>
                                          </p:stCondLst>
                                        </p:cTn>
                                        <p:tgtEl>
                                          <p:spTgt spid="3"/>
                                        </p:tgtEl>
                                      </p:cBhvr>
                                      <p:to x="100000" y="95000"/>
                                    </p:animScale>
                                    <p:animScale>
                                      <p:cBhvr>
                                        <p:cTn id="20" dur="41" decel="50000">
                                          <p:stCondLst>
                                            <p:cond delay="458"/>
                                          </p:stCondLst>
                                        </p:cTn>
                                        <p:tgtEl>
                                          <p:spTgt spid="3"/>
                                        </p:tgtEl>
                                      </p:cBhvr>
                                      <p:to x="100000" y="100000"/>
                                    </p:animScale>
                                  </p:childTnLst>
                                </p:cTn>
                              </p:par>
                            </p:childTnLst>
                          </p:cTn>
                        </p:par>
                        <p:par>
                          <p:cTn id="21" fill="hold">
                            <p:stCondLst>
                              <p:cond delay="500"/>
                            </p:stCondLst>
                            <p:childTnLst>
                              <p:par>
                                <p:cTn id="22" presetID="26" presetClass="entr" presetSubtype="0" fill="hold" grpId="0" nodeType="after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wipe(down)">
                                      <p:cBhvr>
                                        <p:cTn id="24" dur="145">
                                          <p:stCondLst>
                                            <p:cond delay="0"/>
                                          </p:stCondLst>
                                        </p:cTn>
                                        <p:tgtEl>
                                          <p:spTgt spid="4"/>
                                        </p:tgtEl>
                                      </p:cBhvr>
                                    </p:animEffect>
                                    <p:anim calcmode="lin" valueType="num">
                                      <p:cBhvr>
                                        <p:cTn id="25" dur="456"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26" dur="166"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27" dur="166" tmFilter="0, 0; 0.125,0.2665; 0.25,0.4; 0.375,0.465; 0.5,0.5;  0.625,0.535; 0.75,0.6; 0.875,0.7335; 1,1">
                                          <p:stCondLst>
                                            <p:cond delay="166"/>
                                          </p:stCondLst>
                                        </p:cTn>
                                        <p:tgtEl>
                                          <p:spTgt spid="4"/>
                                        </p:tgtEl>
                                        <p:attrNameLst>
                                          <p:attrName>ppt_y</p:attrName>
                                        </p:attrNameLst>
                                      </p:cBhvr>
                                      <p:tavLst>
                                        <p:tav tm="0" fmla="#ppt_y-sin(pi*$)/9">
                                          <p:val>
                                            <p:fltVal val="0"/>
                                          </p:val>
                                        </p:tav>
                                        <p:tav tm="100000">
                                          <p:val>
                                            <p:fltVal val="1"/>
                                          </p:val>
                                        </p:tav>
                                      </p:tavLst>
                                    </p:anim>
                                    <p:anim calcmode="lin" valueType="num">
                                      <p:cBhvr>
                                        <p:cTn id="28" dur="83" tmFilter="0, 0; 0.125,0.2665; 0.25,0.4; 0.375,0.465; 0.5,0.5;  0.625,0.535; 0.75,0.6; 0.875,0.7335; 1,1">
                                          <p:stCondLst>
                                            <p:cond delay="331"/>
                                          </p:stCondLst>
                                        </p:cTn>
                                        <p:tgtEl>
                                          <p:spTgt spid="4"/>
                                        </p:tgtEl>
                                        <p:attrNameLst>
                                          <p:attrName>ppt_y</p:attrName>
                                        </p:attrNameLst>
                                      </p:cBhvr>
                                      <p:tavLst>
                                        <p:tav tm="0" fmla="#ppt_y-sin(pi*$)/27">
                                          <p:val>
                                            <p:fltVal val="0"/>
                                          </p:val>
                                        </p:tav>
                                        <p:tav tm="100000">
                                          <p:val>
                                            <p:fltVal val="1"/>
                                          </p:val>
                                        </p:tav>
                                      </p:tavLst>
                                    </p:anim>
                                    <p:anim calcmode="lin" valueType="num">
                                      <p:cBhvr>
                                        <p:cTn id="29" dur="41" tmFilter="0, 0; 0.125,0.2665; 0.25,0.4; 0.375,0.465; 0.5,0.5;  0.625,0.535; 0.75,0.6; 0.875,0.7335; 1,1">
                                          <p:stCondLst>
                                            <p:cond delay="414"/>
                                          </p:stCondLst>
                                        </p:cTn>
                                        <p:tgtEl>
                                          <p:spTgt spid="4"/>
                                        </p:tgtEl>
                                        <p:attrNameLst>
                                          <p:attrName>ppt_y</p:attrName>
                                        </p:attrNameLst>
                                      </p:cBhvr>
                                      <p:tavLst>
                                        <p:tav tm="0" fmla="#ppt_y-sin(pi*$)/81">
                                          <p:val>
                                            <p:fltVal val="0"/>
                                          </p:val>
                                        </p:tav>
                                        <p:tav tm="100000">
                                          <p:val>
                                            <p:fltVal val="1"/>
                                          </p:val>
                                        </p:tav>
                                      </p:tavLst>
                                    </p:anim>
                                    <p:animScale>
                                      <p:cBhvr>
                                        <p:cTn id="30" dur="7">
                                          <p:stCondLst>
                                            <p:cond delay="162"/>
                                          </p:stCondLst>
                                        </p:cTn>
                                        <p:tgtEl>
                                          <p:spTgt spid="4"/>
                                        </p:tgtEl>
                                      </p:cBhvr>
                                      <p:to x="100000" y="60000"/>
                                    </p:animScale>
                                    <p:animScale>
                                      <p:cBhvr>
                                        <p:cTn id="31" dur="41" decel="50000">
                                          <p:stCondLst>
                                            <p:cond delay="169"/>
                                          </p:stCondLst>
                                        </p:cTn>
                                        <p:tgtEl>
                                          <p:spTgt spid="4"/>
                                        </p:tgtEl>
                                      </p:cBhvr>
                                      <p:to x="100000" y="100000"/>
                                    </p:animScale>
                                    <p:animScale>
                                      <p:cBhvr>
                                        <p:cTn id="32" dur="7">
                                          <p:stCondLst>
                                            <p:cond delay="328"/>
                                          </p:stCondLst>
                                        </p:cTn>
                                        <p:tgtEl>
                                          <p:spTgt spid="4"/>
                                        </p:tgtEl>
                                      </p:cBhvr>
                                      <p:to x="100000" y="80000"/>
                                    </p:animScale>
                                    <p:animScale>
                                      <p:cBhvr>
                                        <p:cTn id="33" dur="41" decel="50000">
                                          <p:stCondLst>
                                            <p:cond delay="335"/>
                                          </p:stCondLst>
                                        </p:cTn>
                                        <p:tgtEl>
                                          <p:spTgt spid="4"/>
                                        </p:tgtEl>
                                      </p:cBhvr>
                                      <p:to x="100000" y="100000"/>
                                    </p:animScale>
                                    <p:animScale>
                                      <p:cBhvr>
                                        <p:cTn id="34" dur="7">
                                          <p:stCondLst>
                                            <p:cond delay="410"/>
                                          </p:stCondLst>
                                        </p:cTn>
                                        <p:tgtEl>
                                          <p:spTgt spid="4"/>
                                        </p:tgtEl>
                                      </p:cBhvr>
                                      <p:to x="100000" y="90000"/>
                                    </p:animScale>
                                    <p:animScale>
                                      <p:cBhvr>
                                        <p:cTn id="35" dur="41" decel="50000">
                                          <p:stCondLst>
                                            <p:cond delay="417"/>
                                          </p:stCondLst>
                                        </p:cTn>
                                        <p:tgtEl>
                                          <p:spTgt spid="4"/>
                                        </p:tgtEl>
                                      </p:cBhvr>
                                      <p:to x="100000" y="100000"/>
                                    </p:animScale>
                                    <p:animScale>
                                      <p:cBhvr>
                                        <p:cTn id="36" dur="7">
                                          <p:stCondLst>
                                            <p:cond delay="452"/>
                                          </p:stCondLst>
                                        </p:cTn>
                                        <p:tgtEl>
                                          <p:spTgt spid="4"/>
                                        </p:tgtEl>
                                      </p:cBhvr>
                                      <p:to x="100000" y="95000"/>
                                    </p:animScale>
                                    <p:animScale>
                                      <p:cBhvr>
                                        <p:cTn id="37" dur="41" decel="50000">
                                          <p:stCondLst>
                                            <p:cond delay="458"/>
                                          </p:stCondLst>
                                        </p:cTn>
                                        <p:tgtEl>
                                          <p:spTgt spid="4"/>
                                        </p:tgtEl>
                                      </p:cBhvr>
                                      <p:to x="100000" y="100000"/>
                                    </p:animScale>
                                  </p:childTnLst>
                                </p:cTn>
                              </p:par>
                            </p:childTnLst>
                          </p:cTn>
                        </p:par>
                        <p:par>
                          <p:cTn id="38" fill="hold">
                            <p:stCondLst>
                              <p:cond delay="1000"/>
                            </p:stCondLst>
                            <p:childTnLst>
                              <p:par>
                                <p:cTn id="39" presetID="26" presetClass="entr" presetSubtype="0" fill="hold" grpId="0" nodeType="afterEffect">
                                  <p:stCondLst>
                                    <p:cond delay="0"/>
                                  </p:stCondLst>
                                  <p:childTnLst>
                                    <p:set>
                                      <p:cBhvr>
                                        <p:cTn id="40" dur="1" fill="hold">
                                          <p:stCondLst>
                                            <p:cond delay="0"/>
                                          </p:stCondLst>
                                        </p:cTn>
                                        <p:tgtEl>
                                          <p:spTgt spid="9"/>
                                        </p:tgtEl>
                                        <p:attrNameLst>
                                          <p:attrName>style.visibility</p:attrName>
                                        </p:attrNameLst>
                                      </p:cBhvr>
                                      <p:to>
                                        <p:strVal val="visible"/>
                                      </p:to>
                                    </p:set>
                                    <p:animEffect transition="in" filter="wipe(down)">
                                      <p:cBhvr>
                                        <p:cTn id="41" dur="145">
                                          <p:stCondLst>
                                            <p:cond delay="0"/>
                                          </p:stCondLst>
                                        </p:cTn>
                                        <p:tgtEl>
                                          <p:spTgt spid="9"/>
                                        </p:tgtEl>
                                      </p:cBhvr>
                                    </p:animEffect>
                                    <p:anim calcmode="lin" valueType="num">
                                      <p:cBhvr>
                                        <p:cTn id="42" dur="456" tmFilter="0,0; 0.14,0.36; 0.43,0.73; 0.71,0.91; 1.0,1.0">
                                          <p:stCondLst>
                                            <p:cond delay="0"/>
                                          </p:stCondLst>
                                        </p:cTn>
                                        <p:tgtEl>
                                          <p:spTgt spid="9"/>
                                        </p:tgtEl>
                                        <p:attrNameLst>
                                          <p:attrName>ppt_x</p:attrName>
                                        </p:attrNameLst>
                                      </p:cBhvr>
                                      <p:tavLst>
                                        <p:tav tm="0">
                                          <p:val>
                                            <p:strVal val="#ppt_x-0.25"/>
                                          </p:val>
                                        </p:tav>
                                        <p:tav tm="100000">
                                          <p:val>
                                            <p:strVal val="#ppt_x"/>
                                          </p:val>
                                        </p:tav>
                                      </p:tavLst>
                                    </p:anim>
                                    <p:anim calcmode="lin" valueType="num">
                                      <p:cBhvr>
                                        <p:cTn id="43" dur="166" tmFilter="0.0,0.0; 0.25,0.07; 0.50,0.2; 0.75,0.467; 1.0,1.0">
                                          <p:stCondLst>
                                            <p:cond delay="0"/>
                                          </p:stCondLst>
                                        </p:cTn>
                                        <p:tgtEl>
                                          <p:spTgt spid="9"/>
                                        </p:tgtEl>
                                        <p:attrNameLst>
                                          <p:attrName>ppt_y</p:attrName>
                                        </p:attrNameLst>
                                      </p:cBhvr>
                                      <p:tavLst>
                                        <p:tav tm="0" fmla="#ppt_y-sin(pi*$)/3">
                                          <p:val>
                                            <p:fltVal val="0.5"/>
                                          </p:val>
                                        </p:tav>
                                        <p:tav tm="100000">
                                          <p:val>
                                            <p:fltVal val="1"/>
                                          </p:val>
                                        </p:tav>
                                      </p:tavLst>
                                    </p:anim>
                                    <p:anim calcmode="lin" valueType="num">
                                      <p:cBhvr>
                                        <p:cTn id="44" dur="166" tmFilter="0, 0; 0.125,0.2665; 0.25,0.4; 0.375,0.465; 0.5,0.5;  0.625,0.535; 0.75,0.6; 0.875,0.7335; 1,1">
                                          <p:stCondLst>
                                            <p:cond delay="166"/>
                                          </p:stCondLst>
                                        </p:cTn>
                                        <p:tgtEl>
                                          <p:spTgt spid="9"/>
                                        </p:tgtEl>
                                        <p:attrNameLst>
                                          <p:attrName>ppt_y</p:attrName>
                                        </p:attrNameLst>
                                      </p:cBhvr>
                                      <p:tavLst>
                                        <p:tav tm="0" fmla="#ppt_y-sin(pi*$)/9">
                                          <p:val>
                                            <p:fltVal val="0"/>
                                          </p:val>
                                        </p:tav>
                                        <p:tav tm="100000">
                                          <p:val>
                                            <p:fltVal val="1"/>
                                          </p:val>
                                        </p:tav>
                                      </p:tavLst>
                                    </p:anim>
                                    <p:anim calcmode="lin" valueType="num">
                                      <p:cBhvr>
                                        <p:cTn id="45" dur="83" tmFilter="0, 0; 0.125,0.2665; 0.25,0.4; 0.375,0.465; 0.5,0.5;  0.625,0.535; 0.75,0.6; 0.875,0.7335; 1,1">
                                          <p:stCondLst>
                                            <p:cond delay="331"/>
                                          </p:stCondLst>
                                        </p:cTn>
                                        <p:tgtEl>
                                          <p:spTgt spid="9"/>
                                        </p:tgtEl>
                                        <p:attrNameLst>
                                          <p:attrName>ppt_y</p:attrName>
                                        </p:attrNameLst>
                                      </p:cBhvr>
                                      <p:tavLst>
                                        <p:tav tm="0" fmla="#ppt_y-sin(pi*$)/27">
                                          <p:val>
                                            <p:fltVal val="0"/>
                                          </p:val>
                                        </p:tav>
                                        <p:tav tm="100000">
                                          <p:val>
                                            <p:fltVal val="1"/>
                                          </p:val>
                                        </p:tav>
                                      </p:tavLst>
                                    </p:anim>
                                    <p:anim calcmode="lin" valueType="num">
                                      <p:cBhvr>
                                        <p:cTn id="46" dur="41" tmFilter="0, 0; 0.125,0.2665; 0.25,0.4; 0.375,0.465; 0.5,0.5;  0.625,0.535; 0.75,0.6; 0.875,0.7335; 1,1">
                                          <p:stCondLst>
                                            <p:cond delay="414"/>
                                          </p:stCondLst>
                                        </p:cTn>
                                        <p:tgtEl>
                                          <p:spTgt spid="9"/>
                                        </p:tgtEl>
                                        <p:attrNameLst>
                                          <p:attrName>ppt_y</p:attrName>
                                        </p:attrNameLst>
                                      </p:cBhvr>
                                      <p:tavLst>
                                        <p:tav tm="0" fmla="#ppt_y-sin(pi*$)/81">
                                          <p:val>
                                            <p:fltVal val="0"/>
                                          </p:val>
                                        </p:tav>
                                        <p:tav tm="100000">
                                          <p:val>
                                            <p:fltVal val="1"/>
                                          </p:val>
                                        </p:tav>
                                      </p:tavLst>
                                    </p:anim>
                                    <p:animScale>
                                      <p:cBhvr>
                                        <p:cTn id="47" dur="7">
                                          <p:stCondLst>
                                            <p:cond delay="162"/>
                                          </p:stCondLst>
                                        </p:cTn>
                                        <p:tgtEl>
                                          <p:spTgt spid="9"/>
                                        </p:tgtEl>
                                      </p:cBhvr>
                                      <p:to x="100000" y="60000"/>
                                    </p:animScale>
                                    <p:animScale>
                                      <p:cBhvr>
                                        <p:cTn id="48" dur="41" decel="50000">
                                          <p:stCondLst>
                                            <p:cond delay="169"/>
                                          </p:stCondLst>
                                        </p:cTn>
                                        <p:tgtEl>
                                          <p:spTgt spid="9"/>
                                        </p:tgtEl>
                                      </p:cBhvr>
                                      <p:to x="100000" y="100000"/>
                                    </p:animScale>
                                    <p:animScale>
                                      <p:cBhvr>
                                        <p:cTn id="49" dur="7">
                                          <p:stCondLst>
                                            <p:cond delay="328"/>
                                          </p:stCondLst>
                                        </p:cTn>
                                        <p:tgtEl>
                                          <p:spTgt spid="9"/>
                                        </p:tgtEl>
                                      </p:cBhvr>
                                      <p:to x="100000" y="80000"/>
                                    </p:animScale>
                                    <p:animScale>
                                      <p:cBhvr>
                                        <p:cTn id="50" dur="41" decel="50000">
                                          <p:stCondLst>
                                            <p:cond delay="335"/>
                                          </p:stCondLst>
                                        </p:cTn>
                                        <p:tgtEl>
                                          <p:spTgt spid="9"/>
                                        </p:tgtEl>
                                      </p:cBhvr>
                                      <p:to x="100000" y="100000"/>
                                    </p:animScale>
                                    <p:animScale>
                                      <p:cBhvr>
                                        <p:cTn id="51" dur="7">
                                          <p:stCondLst>
                                            <p:cond delay="410"/>
                                          </p:stCondLst>
                                        </p:cTn>
                                        <p:tgtEl>
                                          <p:spTgt spid="9"/>
                                        </p:tgtEl>
                                      </p:cBhvr>
                                      <p:to x="100000" y="90000"/>
                                    </p:animScale>
                                    <p:animScale>
                                      <p:cBhvr>
                                        <p:cTn id="52" dur="41" decel="50000">
                                          <p:stCondLst>
                                            <p:cond delay="417"/>
                                          </p:stCondLst>
                                        </p:cTn>
                                        <p:tgtEl>
                                          <p:spTgt spid="9"/>
                                        </p:tgtEl>
                                      </p:cBhvr>
                                      <p:to x="100000" y="100000"/>
                                    </p:animScale>
                                    <p:animScale>
                                      <p:cBhvr>
                                        <p:cTn id="53" dur="7">
                                          <p:stCondLst>
                                            <p:cond delay="452"/>
                                          </p:stCondLst>
                                        </p:cTn>
                                        <p:tgtEl>
                                          <p:spTgt spid="9"/>
                                        </p:tgtEl>
                                      </p:cBhvr>
                                      <p:to x="100000" y="95000"/>
                                    </p:animScale>
                                    <p:animScale>
                                      <p:cBhvr>
                                        <p:cTn id="54" dur="41" decel="50000">
                                          <p:stCondLst>
                                            <p:cond delay="458"/>
                                          </p:stCondLst>
                                        </p:cTn>
                                        <p:tgtEl>
                                          <p:spTgt spid="9"/>
                                        </p:tgtEl>
                                      </p:cBhvr>
                                      <p:to x="100000" y="100000"/>
                                    </p:animScale>
                                  </p:childTnLst>
                                </p:cTn>
                              </p:par>
                            </p:childTnLst>
                          </p:cTn>
                        </p:par>
                        <p:par>
                          <p:cTn id="55" fill="hold">
                            <p:stCondLst>
                              <p:cond delay="1500"/>
                            </p:stCondLst>
                            <p:childTnLst>
                              <p:par>
                                <p:cTn id="56" presetID="9" presetClass="entr" presetSubtype="0" fill="hold" nodeType="afterEffect">
                                  <p:stCondLst>
                                    <p:cond delay="0"/>
                                  </p:stCondLst>
                                  <p:childTnLst>
                                    <p:set>
                                      <p:cBhvr>
                                        <p:cTn id="57" dur="1" fill="hold">
                                          <p:stCondLst>
                                            <p:cond delay="0"/>
                                          </p:stCondLst>
                                        </p:cTn>
                                        <p:tgtEl>
                                          <p:spTgt spid="5"/>
                                        </p:tgtEl>
                                        <p:attrNameLst>
                                          <p:attrName>style.visibility</p:attrName>
                                        </p:attrNameLst>
                                      </p:cBhvr>
                                      <p:to>
                                        <p:strVal val="visible"/>
                                      </p:to>
                                    </p:set>
                                    <p:animEffect transition="in" filter="dissolve">
                                      <p:cBhvr>
                                        <p:cTn id="5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4" grpId="0" bldLvl="0" animBg="1"/>
      <p:bldP spid="9" grpId="0" bldLvl="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rotWithShape="1">
          <a:blip r:embed="rId1">
            <a:extLst>
              <a:ext uri="{28A0092B-C50C-407E-A947-70E740481C1C}">
                <a14:useLocalDpi xmlns:a14="http://schemas.microsoft.com/office/drawing/2010/main" val="0"/>
              </a:ext>
            </a:extLst>
          </a:blip>
          <a:srcRect l="1691" t="854" r="36954" b="854"/>
          <a:stretch>
            <a:fillRect/>
          </a:stretch>
        </p:blipFill>
        <p:spPr>
          <a:xfrm flipH="1">
            <a:off x="1" y="0"/>
            <a:ext cx="12192000" cy="6858000"/>
          </a:xfrm>
          <a:prstGeom prst="rect">
            <a:avLst/>
          </a:prstGeom>
        </p:spPr>
      </p:pic>
      <p:sp>
        <p:nvSpPr>
          <p:cNvPr id="64" name="矩形 63"/>
          <p:cNvSpPr/>
          <p:nvPr>
            <p:custDataLst>
              <p:tags r:id="rId2"/>
            </p:custDataLst>
          </p:nvPr>
        </p:nvSpPr>
        <p:spPr>
          <a:xfrm>
            <a:off x="1176020" y="1073150"/>
            <a:ext cx="5234940" cy="4342130"/>
          </a:xfrm>
          <a:prstGeom prst="rect">
            <a:avLst/>
          </a:prstGeom>
          <a:solidFill>
            <a:schemeClr val="bg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 name="矩形 1"/>
          <p:cNvSpPr/>
          <p:nvPr>
            <p:custDataLst>
              <p:tags r:id="rId3"/>
            </p:custDataLst>
          </p:nvPr>
        </p:nvSpPr>
        <p:spPr>
          <a:xfrm>
            <a:off x="1176020" y="1073150"/>
            <a:ext cx="5214620" cy="4342130"/>
          </a:xfrm>
          <a:prstGeom prst="rect">
            <a:avLst/>
          </a:prstGeom>
          <a:solidFill>
            <a:schemeClr val="bg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矩形 12"/>
          <p:cNvSpPr/>
          <p:nvPr/>
        </p:nvSpPr>
        <p:spPr>
          <a:xfrm>
            <a:off x="1375410" y="1577340"/>
            <a:ext cx="2488565" cy="288925"/>
          </a:xfrm>
          <a:prstGeom prst="rect">
            <a:avLst/>
          </a:prstGeom>
          <a:solidFill>
            <a:srgbClr val="71B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4" name="组合 23"/>
          <p:cNvGrpSpPr/>
          <p:nvPr/>
        </p:nvGrpSpPr>
        <p:grpSpPr>
          <a:xfrm>
            <a:off x="3314700" y="2446655"/>
            <a:ext cx="505460" cy="379095"/>
            <a:chOff x="-376980" y="3115576"/>
            <a:chExt cx="389850" cy="285768"/>
          </a:xfrm>
          <a:solidFill>
            <a:srgbClr val="71B79B"/>
          </a:solidFill>
        </p:grpSpPr>
        <p:sp>
          <p:nvSpPr>
            <p:cNvPr id="12" name="椭圆 11"/>
            <p:cNvSpPr/>
            <p:nvPr/>
          </p:nvSpPr>
          <p:spPr>
            <a:xfrm>
              <a:off x="-321280" y="3148634"/>
              <a:ext cx="252710" cy="25271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p:cNvSpPr txBox="1"/>
            <p:nvPr/>
          </p:nvSpPr>
          <p:spPr>
            <a:xfrm>
              <a:off x="-376980" y="3115576"/>
              <a:ext cx="389850" cy="277631"/>
            </a:xfrm>
            <a:prstGeom prst="rect">
              <a:avLst/>
            </a:prstGeom>
            <a:noFill/>
          </p:spPr>
          <p:txBody>
            <a:bodyPr wrap="square" rtlCol="0">
              <a:spAutoFit/>
            </a:bodyPr>
            <a:lstStyle/>
            <a:p>
              <a:r>
                <a:rPr lang="zh-CN" altLang="en-US">
                  <a:solidFill>
                    <a:schemeClr val="bg1"/>
                  </a:solidFill>
                </a:rPr>
                <a:t>の</a:t>
              </a:r>
              <a:endParaRPr lang="zh-CN" altLang="en-US">
                <a:solidFill>
                  <a:schemeClr val="bg1"/>
                </a:solidFill>
              </a:endParaRPr>
            </a:p>
          </p:txBody>
        </p:sp>
      </p:grpSp>
      <p:sp>
        <p:nvSpPr>
          <p:cNvPr id="20" name="文本框 19"/>
          <p:cNvSpPr txBox="1"/>
          <p:nvPr/>
        </p:nvSpPr>
        <p:spPr>
          <a:xfrm>
            <a:off x="1276350" y="2212340"/>
            <a:ext cx="979170" cy="1028700"/>
          </a:xfrm>
          <a:prstGeom prst="rect">
            <a:avLst/>
          </a:prstGeom>
          <a:noFill/>
        </p:spPr>
        <p:txBody>
          <a:bodyPr wrap="none" rtlCol="0">
            <a:noAutofit/>
          </a:bodyPr>
          <a:lstStyle/>
          <a:p>
            <a:r>
              <a:rPr lang="zh-CN" altLang="en-US" sz="8000" b="1">
                <a:solidFill>
                  <a:schemeClr val="tx1">
                    <a:lumMod val="75000"/>
                    <a:lumOff val="25000"/>
                  </a:schemeClr>
                </a:solidFill>
                <a:latin typeface="华文仿宋" panose="02010600040101010101" pitchFamily="2" charset="-122"/>
                <a:ea typeface="华文仿宋" panose="02010600040101010101" pitchFamily="2" charset="-122"/>
              </a:rPr>
              <a:t>感</a:t>
            </a:r>
            <a:endParaRPr lang="zh-CN" altLang="en-US" sz="8000" b="1">
              <a:solidFill>
                <a:schemeClr val="tx1">
                  <a:lumMod val="75000"/>
                  <a:lumOff val="25000"/>
                </a:schemeClr>
              </a:solidFill>
              <a:latin typeface="华文仿宋" panose="02010600040101010101" pitchFamily="2" charset="-122"/>
              <a:ea typeface="华文仿宋" panose="02010600040101010101" pitchFamily="2" charset="-122"/>
            </a:endParaRPr>
          </a:p>
        </p:txBody>
      </p:sp>
      <p:sp>
        <p:nvSpPr>
          <p:cNvPr id="21" name="文本框 20"/>
          <p:cNvSpPr txBox="1"/>
          <p:nvPr/>
        </p:nvSpPr>
        <p:spPr>
          <a:xfrm>
            <a:off x="2321560" y="2010410"/>
            <a:ext cx="1065530" cy="1131570"/>
          </a:xfrm>
          <a:prstGeom prst="rect">
            <a:avLst/>
          </a:prstGeom>
          <a:noFill/>
        </p:spPr>
        <p:txBody>
          <a:bodyPr wrap="none" rtlCol="0">
            <a:noAutofit/>
          </a:bodyPr>
          <a:lstStyle/>
          <a:p>
            <a:r>
              <a:rPr lang="zh-CN" altLang="en-US" sz="7200" b="1">
                <a:solidFill>
                  <a:schemeClr val="tx1">
                    <a:lumMod val="75000"/>
                    <a:lumOff val="25000"/>
                  </a:schemeClr>
                </a:solidFill>
                <a:latin typeface="华文仿宋" panose="02010600040101010101" pitchFamily="2" charset="-122"/>
                <a:ea typeface="华文仿宋" panose="02010600040101010101" pitchFamily="2" charset="-122"/>
              </a:rPr>
              <a:t>谢</a:t>
            </a:r>
            <a:endParaRPr lang="zh-CN" altLang="en-US" sz="7200" b="1">
              <a:solidFill>
                <a:schemeClr val="tx1">
                  <a:lumMod val="75000"/>
                  <a:lumOff val="25000"/>
                </a:schemeClr>
              </a:solidFill>
              <a:latin typeface="华文仿宋" panose="02010600040101010101" pitchFamily="2" charset="-122"/>
              <a:ea typeface="华文仿宋" panose="02010600040101010101" pitchFamily="2" charset="-122"/>
            </a:endParaRPr>
          </a:p>
        </p:txBody>
      </p:sp>
      <p:sp>
        <p:nvSpPr>
          <p:cNvPr id="22" name="文本框 21"/>
          <p:cNvSpPr txBox="1"/>
          <p:nvPr/>
        </p:nvSpPr>
        <p:spPr>
          <a:xfrm>
            <a:off x="3863975" y="2298065"/>
            <a:ext cx="979170" cy="1028700"/>
          </a:xfrm>
          <a:prstGeom prst="rect">
            <a:avLst/>
          </a:prstGeom>
          <a:noFill/>
        </p:spPr>
        <p:txBody>
          <a:bodyPr wrap="none" rtlCol="0">
            <a:noAutofit/>
          </a:bodyPr>
          <a:lstStyle/>
          <a:p>
            <a:r>
              <a:rPr lang="zh-CN" altLang="en-US" sz="5400" b="1">
                <a:solidFill>
                  <a:schemeClr val="tx1">
                    <a:lumMod val="75000"/>
                    <a:lumOff val="25000"/>
                  </a:schemeClr>
                </a:solidFill>
                <a:latin typeface="华文仿宋" panose="02010600040101010101" pitchFamily="2" charset="-122"/>
                <a:ea typeface="华文仿宋" panose="02010600040101010101" pitchFamily="2" charset="-122"/>
              </a:rPr>
              <a:t>聆</a:t>
            </a:r>
            <a:endParaRPr lang="zh-CN" altLang="en-US" sz="5400" b="1">
              <a:solidFill>
                <a:schemeClr val="tx1">
                  <a:lumMod val="75000"/>
                  <a:lumOff val="25000"/>
                </a:schemeClr>
              </a:solidFill>
              <a:latin typeface="华文仿宋" panose="02010600040101010101" pitchFamily="2" charset="-122"/>
              <a:ea typeface="华文仿宋" panose="02010600040101010101" pitchFamily="2" charset="-122"/>
            </a:endParaRPr>
          </a:p>
        </p:txBody>
      </p:sp>
      <p:sp>
        <p:nvSpPr>
          <p:cNvPr id="23" name="文本框 22"/>
          <p:cNvSpPr txBox="1"/>
          <p:nvPr/>
        </p:nvSpPr>
        <p:spPr>
          <a:xfrm>
            <a:off x="4671060" y="1906905"/>
            <a:ext cx="1151255" cy="1235075"/>
          </a:xfrm>
          <a:prstGeom prst="rect">
            <a:avLst/>
          </a:prstGeom>
          <a:noFill/>
        </p:spPr>
        <p:txBody>
          <a:bodyPr wrap="none" rtlCol="0">
            <a:noAutofit/>
          </a:bodyPr>
          <a:lstStyle/>
          <a:p>
            <a:r>
              <a:rPr lang="zh-CN" altLang="en-US" sz="6600" b="1">
                <a:solidFill>
                  <a:schemeClr val="tx1">
                    <a:lumMod val="75000"/>
                    <a:lumOff val="25000"/>
                  </a:schemeClr>
                </a:solidFill>
                <a:latin typeface="华文仿宋" panose="02010600040101010101" pitchFamily="2" charset="-122"/>
                <a:ea typeface="华文仿宋" panose="02010600040101010101" pitchFamily="2" charset="-122"/>
              </a:rPr>
              <a:t>听</a:t>
            </a:r>
            <a:endParaRPr lang="zh-CN" altLang="en-US" sz="6600" b="1">
              <a:solidFill>
                <a:schemeClr val="tx1">
                  <a:lumMod val="75000"/>
                  <a:lumOff val="25000"/>
                </a:schemeClr>
              </a:solidFill>
              <a:latin typeface="华文仿宋" panose="02010600040101010101" pitchFamily="2" charset="-122"/>
              <a:ea typeface="华文仿宋" panose="02010600040101010101" pitchFamily="2" charset="-122"/>
            </a:endParaRPr>
          </a:p>
        </p:txBody>
      </p:sp>
      <p:sp>
        <p:nvSpPr>
          <p:cNvPr id="25" name="文本框 24"/>
          <p:cNvSpPr txBox="1"/>
          <p:nvPr/>
        </p:nvSpPr>
        <p:spPr>
          <a:xfrm>
            <a:off x="1375410" y="1577340"/>
            <a:ext cx="2375535" cy="341630"/>
          </a:xfrm>
          <a:prstGeom prst="rect">
            <a:avLst/>
          </a:prstGeom>
          <a:noFill/>
        </p:spPr>
        <p:txBody>
          <a:bodyPr wrap="square" rtlCol="0">
            <a:noAutofit/>
          </a:bodyPr>
          <a:lstStyle/>
          <a:p>
            <a:pPr algn="dist"/>
            <a:r>
              <a:rPr lang="en-US" altLang="zh-CN" sz="1400" b="1" spc="200" dirty="0">
                <a:solidFill>
                  <a:schemeClr val="bg1"/>
                </a:solidFill>
                <a:latin typeface="方正书宋简体" panose="02000000000000000000" pitchFamily="2" charset="-122"/>
                <a:ea typeface="方正书宋简体" panose="02000000000000000000" pitchFamily="2" charset="-122"/>
                <a:sym typeface="+mn-ea"/>
              </a:rPr>
              <a:t>U-Live </a:t>
            </a:r>
            <a:r>
              <a:rPr lang="zh-CN" altLang="en-US" sz="1400" b="1" spc="200" dirty="0">
                <a:solidFill>
                  <a:schemeClr val="bg1"/>
                </a:solidFill>
                <a:latin typeface="方正书宋简体" panose="02000000000000000000" pitchFamily="2" charset="-122"/>
                <a:ea typeface="方正书宋简体" panose="02000000000000000000" pitchFamily="2" charset="-122"/>
                <a:sym typeface="+mn-ea"/>
              </a:rPr>
              <a:t>短视频</a:t>
            </a:r>
            <a:r>
              <a:rPr lang="zh-CN" altLang="en-US" sz="1400" b="1" spc="200" dirty="0">
                <a:solidFill>
                  <a:schemeClr val="bg1"/>
                </a:solidFill>
                <a:latin typeface="方正书宋简体" panose="02000000000000000000" pitchFamily="2" charset="-122"/>
                <a:ea typeface="方正书宋简体" panose="02000000000000000000" pitchFamily="2" charset="-122"/>
                <a:sym typeface="+mn-ea"/>
              </a:rPr>
              <a:t>平台</a:t>
            </a:r>
            <a:endParaRPr lang="zh-CN" altLang="en-US" sz="1400" b="1" spc="200" dirty="0">
              <a:solidFill>
                <a:schemeClr val="bg1"/>
              </a:solidFill>
              <a:latin typeface="方正书宋简体" panose="02000000000000000000" pitchFamily="2" charset="-122"/>
              <a:ea typeface="方正书宋简体" panose="02000000000000000000" pitchFamily="2" charset="-122"/>
              <a:sym typeface="+mn-ea"/>
            </a:endParaRPr>
          </a:p>
        </p:txBody>
      </p:sp>
      <p:pic>
        <p:nvPicPr>
          <p:cNvPr id="8" name="图片 7" descr="logoT"/>
          <p:cNvPicPr>
            <a:picLocks noChangeAspect="1"/>
          </p:cNvPicPr>
          <p:nvPr/>
        </p:nvPicPr>
        <p:blipFill>
          <a:blip r:embed="rId4"/>
          <a:stretch>
            <a:fillRect/>
          </a:stretch>
        </p:blipFill>
        <p:spPr>
          <a:xfrm rot="900000">
            <a:off x="8035925" y="3480435"/>
            <a:ext cx="2129790" cy="2129790"/>
          </a:xfrm>
          <a:prstGeom prst="rect">
            <a:avLst/>
          </a:prstGeom>
          <a:effectLst>
            <a:softEdge rad="31750"/>
          </a:effectLst>
        </p:spPr>
      </p:pic>
      <p:grpSp>
        <p:nvGrpSpPr>
          <p:cNvPr id="14" name="组合 13"/>
          <p:cNvGrpSpPr/>
          <p:nvPr/>
        </p:nvGrpSpPr>
        <p:grpSpPr>
          <a:xfrm>
            <a:off x="2688590" y="3286125"/>
            <a:ext cx="6600190" cy="3246120"/>
            <a:chOff x="4234" y="5322"/>
            <a:chExt cx="10394" cy="5112"/>
          </a:xfrm>
        </p:grpSpPr>
        <p:grpSp>
          <p:nvGrpSpPr>
            <p:cNvPr id="10" name="组合 9"/>
            <p:cNvGrpSpPr/>
            <p:nvPr/>
          </p:nvGrpSpPr>
          <p:grpSpPr>
            <a:xfrm>
              <a:off x="4572" y="5919"/>
              <a:ext cx="10056" cy="4515"/>
              <a:chOff x="3512" y="5239"/>
              <a:chExt cx="10056" cy="4515"/>
            </a:xfrm>
          </p:grpSpPr>
          <p:sp>
            <p:nvSpPr>
              <p:cNvPr id="3" name="文本框 2"/>
              <p:cNvSpPr txBox="1"/>
              <p:nvPr/>
            </p:nvSpPr>
            <p:spPr>
              <a:xfrm>
                <a:off x="3512" y="5918"/>
                <a:ext cx="9600" cy="628"/>
              </a:xfrm>
              <a:prstGeom prst="rect">
                <a:avLst/>
              </a:prstGeom>
              <a:noFill/>
            </p:spPr>
            <p:txBody>
              <a:bodyPr wrap="square" rtlCol="0" anchor="t">
                <a:spAutoFit/>
              </a:bodyPr>
              <a:p>
                <a:r>
                  <a:rPr lang="zh-CN" altLang="en-US" sz="2000" b="1">
                    <a:solidFill>
                      <a:schemeClr val="tx1">
                        <a:lumMod val="75000"/>
                        <a:lumOff val="25000"/>
                      </a:schemeClr>
                    </a:solidFill>
                    <a:latin typeface="华文仿宋" panose="02010600040101010101" pitchFamily="2" charset="-122"/>
                    <a:ea typeface="华文仿宋" panose="02010600040101010101" pitchFamily="2" charset="-122"/>
                    <a:sym typeface="+mn-ea"/>
                  </a:rPr>
                  <a:t>团队成员</a:t>
                </a:r>
                <a:r>
                  <a:rPr lang="zh-CN" altLang="en-US" sz="2000">
                    <a:solidFill>
                      <a:schemeClr val="tx1">
                        <a:lumMod val="75000"/>
                        <a:lumOff val="25000"/>
                      </a:schemeClr>
                    </a:solidFill>
                    <a:latin typeface="华文仿宋" panose="02010600040101010101" pitchFamily="2" charset="-122"/>
                    <a:ea typeface="华文仿宋" panose="02010600040101010101" pitchFamily="2" charset="-122"/>
                    <a:sym typeface="+mn-ea"/>
                  </a:rPr>
                  <a:t>：</a:t>
                </a:r>
                <a:endParaRPr lang="zh-CN" altLang="en-US" sz="2000">
                  <a:solidFill>
                    <a:schemeClr val="tx1">
                      <a:lumMod val="75000"/>
                      <a:lumOff val="25000"/>
                    </a:schemeClr>
                  </a:solidFill>
                  <a:latin typeface="华文仿宋" panose="02010600040101010101" pitchFamily="2" charset="-122"/>
                  <a:ea typeface="华文仿宋" panose="02010600040101010101" pitchFamily="2" charset="-122"/>
                  <a:sym typeface="+mn-ea"/>
                </a:endParaRPr>
              </a:p>
            </p:txBody>
          </p:sp>
          <p:sp>
            <p:nvSpPr>
              <p:cNvPr id="19" name="矩形 18"/>
              <p:cNvSpPr/>
              <p:nvPr/>
            </p:nvSpPr>
            <p:spPr>
              <a:xfrm>
                <a:off x="4847" y="5239"/>
                <a:ext cx="1791" cy="4515"/>
              </a:xfrm>
              <a:prstGeom prst="rect">
                <a:avLst/>
              </a:prstGeom>
            </p:spPr>
            <p:txBody>
              <a:bodyPr wrap="square">
                <a:noAutofit/>
              </a:bodyPr>
              <a:lstStyle/>
              <a:p>
                <a:pPr algn="r">
                  <a:lnSpc>
                    <a:spcPct val="130000"/>
                  </a:lnSpc>
                </a:pPr>
                <a:r>
                  <a:rPr lang="zh-CN" altLang="en-US" sz="2000" i="0" u="none" strike="noStrike">
                    <a:solidFill>
                      <a:schemeClr val="tx1">
                        <a:lumMod val="75000"/>
                        <a:lumOff val="25000"/>
                      </a:schemeClr>
                    </a:solidFill>
                    <a:latin typeface="华文仿宋" panose="02010600040101010101" pitchFamily="2" charset="-122"/>
                    <a:ea typeface="华文仿宋" panose="02010600040101010101" pitchFamily="2" charset="-122"/>
                  </a:rPr>
                  <a:t>               </a:t>
                </a:r>
                <a:r>
                  <a:rPr lang="en-US" altLang="zh-CN" sz="2000" i="0" u="none" strike="noStrike">
                    <a:solidFill>
                      <a:schemeClr val="tx1">
                        <a:lumMod val="75000"/>
                        <a:lumOff val="25000"/>
                      </a:schemeClr>
                    </a:solidFill>
                    <a:latin typeface="华文仿宋" panose="02010600040101010101" pitchFamily="2" charset="-122"/>
                    <a:ea typeface="华文仿宋" panose="02010600040101010101" pitchFamily="2" charset="-122"/>
                  </a:rPr>
                  <a:t>  </a:t>
                </a:r>
                <a:r>
                  <a:rPr lang="en-US" altLang="zh-CN" sz="2000" b="1" i="0" u="none" strike="noStrike">
                    <a:solidFill>
                      <a:schemeClr val="tx1">
                        <a:lumMod val="75000"/>
                        <a:lumOff val="25000"/>
                      </a:schemeClr>
                    </a:solidFill>
                    <a:latin typeface="华文仿宋" panose="02010600040101010101" pitchFamily="2" charset="-122"/>
                    <a:ea typeface="华文仿宋" panose="02010600040101010101" pitchFamily="2" charset="-122"/>
                  </a:rPr>
                  <a:t>Tanz</a:t>
                </a:r>
                <a:endParaRPr lang="en-US" altLang="zh-CN" sz="2000" b="1" i="0" u="none" strike="noStrike">
                  <a:solidFill>
                    <a:schemeClr val="tx1">
                      <a:lumMod val="75000"/>
                      <a:lumOff val="25000"/>
                    </a:schemeClr>
                  </a:solidFill>
                  <a:latin typeface="华文仿宋" panose="02010600040101010101" pitchFamily="2" charset="-122"/>
                  <a:ea typeface="华文仿宋" panose="02010600040101010101" pitchFamily="2" charset="-122"/>
                </a:endParaRPr>
              </a:p>
              <a:p>
                <a:pPr algn="r">
                  <a:lnSpc>
                    <a:spcPct val="130000"/>
                  </a:lnSpc>
                </a:pPr>
                <a:r>
                  <a:rPr lang="en-US" altLang="zh-CN" sz="2000" b="1" i="0" u="none" strike="noStrike">
                    <a:solidFill>
                      <a:schemeClr val="tx1">
                        <a:lumMod val="75000"/>
                        <a:lumOff val="25000"/>
                      </a:schemeClr>
                    </a:solidFill>
                    <a:latin typeface="华文仿宋" panose="02010600040101010101" pitchFamily="2" charset="-122"/>
                    <a:ea typeface="华文仿宋" panose="02010600040101010101" pitchFamily="2" charset="-122"/>
                  </a:rPr>
                  <a:t>Tanz</a:t>
                </a:r>
                <a:r>
                  <a:rPr lang="zh-CN" altLang="en-US" sz="2000" b="1" i="0" u="none" strike="noStrike">
                    <a:solidFill>
                      <a:schemeClr val="tx1">
                        <a:lumMod val="75000"/>
                        <a:lumOff val="25000"/>
                      </a:schemeClr>
                    </a:solidFill>
                    <a:latin typeface="华文仿宋" panose="02010600040101010101" pitchFamily="2" charset="-122"/>
                    <a:ea typeface="华文仿宋" panose="02010600040101010101" pitchFamily="2" charset="-122"/>
                  </a:rPr>
                  <a:t>      </a:t>
                </a:r>
                <a:endParaRPr lang="zh-CN" altLang="en-US" sz="2000" b="1" i="0" u="none" strike="noStrike">
                  <a:solidFill>
                    <a:schemeClr val="tx1">
                      <a:lumMod val="75000"/>
                      <a:lumOff val="25000"/>
                    </a:schemeClr>
                  </a:solidFill>
                  <a:latin typeface="华文仿宋" panose="02010600040101010101" pitchFamily="2" charset="-122"/>
                  <a:ea typeface="华文仿宋" panose="02010600040101010101" pitchFamily="2" charset="-122"/>
                </a:endParaRPr>
              </a:p>
              <a:p>
                <a:pPr algn="r">
                  <a:lnSpc>
                    <a:spcPct val="130000"/>
                  </a:lnSpc>
                </a:pPr>
                <a:r>
                  <a:rPr lang="en-US" altLang="zh-CN" sz="2000" b="1">
                    <a:solidFill>
                      <a:schemeClr val="tx1">
                        <a:lumMod val="75000"/>
                        <a:lumOff val="25000"/>
                      </a:schemeClr>
                    </a:solidFill>
                    <a:latin typeface="华文仿宋" panose="02010600040101010101" pitchFamily="2" charset="-122"/>
                    <a:ea typeface="华文仿宋" panose="02010600040101010101" pitchFamily="2" charset="-122"/>
                    <a:sym typeface="+mn-ea"/>
                  </a:rPr>
                  <a:t>Tanz</a:t>
                </a:r>
                <a:r>
                  <a:rPr lang="zh-CN" altLang="en-US" sz="2000" b="1">
                    <a:solidFill>
                      <a:schemeClr val="tx1">
                        <a:lumMod val="75000"/>
                        <a:lumOff val="25000"/>
                      </a:schemeClr>
                    </a:solidFill>
                    <a:latin typeface="华文仿宋" panose="02010600040101010101" pitchFamily="2" charset="-122"/>
                    <a:ea typeface="华文仿宋" panose="02010600040101010101" pitchFamily="2" charset="-122"/>
                    <a:sym typeface="+mn-ea"/>
                  </a:rPr>
                  <a:t>  </a:t>
                </a:r>
                <a:r>
                  <a:rPr lang="en-US" altLang="zh-CN" sz="2000" i="0" u="none" strike="noStrike">
                    <a:solidFill>
                      <a:schemeClr val="tx1">
                        <a:lumMod val="75000"/>
                        <a:lumOff val="25000"/>
                      </a:schemeClr>
                    </a:solidFill>
                    <a:latin typeface="华文仿宋" panose="02010600040101010101" pitchFamily="2" charset="-122"/>
                    <a:ea typeface="华文仿宋" panose="02010600040101010101" pitchFamily="2" charset="-122"/>
                  </a:rPr>
                  <a:t> </a:t>
                </a:r>
                <a:endParaRPr lang="en-US" altLang="zh-CN" sz="2000" i="0" u="none" strike="noStrike">
                  <a:solidFill>
                    <a:schemeClr val="tx1">
                      <a:lumMod val="75000"/>
                      <a:lumOff val="25000"/>
                    </a:schemeClr>
                  </a:solidFill>
                  <a:latin typeface="华文仿宋" panose="02010600040101010101" pitchFamily="2" charset="-122"/>
                  <a:ea typeface="华文仿宋" panose="02010600040101010101" pitchFamily="2" charset="-122"/>
                </a:endParaRPr>
              </a:p>
            </p:txBody>
          </p:sp>
          <p:sp>
            <p:nvSpPr>
              <p:cNvPr id="6" name="文本框 5"/>
              <p:cNvSpPr txBox="1"/>
              <p:nvPr>
                <p:custDataLst>
                  <p:tags r:id="rId5"/>
                </p:custDataLst>
              </p:nvPr>
            </p:nvSpPr>
            <p:spPr>
              <a:xfrm>
                <a:off x="3968" y="5280"/>
                <a:ext cx="9600" cy="628"/>
              </a:xfrm>
              <a:prstGeom prst="rect">
                <a:avLst/>
              </a:prstGeom>
              <a:noFill/>
            </p:spPr>
            <p:txBody>
              <a:bodyPr wrap="square" rtlCol="0" anchor="t">
                <a:spAutoFit/>
              </a:bodyPr>
              <a:p>
                <a:r>
                  <a:rPr lang="en-US" altLang="zh-CN" sz="2000" b="1">
                    <a:solidFill>
                      <a:schemeClr val="tx1">
                        <a:lumMod val="75000"/>
                        <a:lumOff val="25000"/>
                      </a:schemeClr>
                    </a:solidFill>
                    <a:latin typeface="华文仿宋" panose="02010600040101010101" pitchFamily="2" charset="-122"/>
                    <a:ea typeface="华文仿宋" panose="02010600040101010101" pitchFamily="2" charset="-122"/>
                    <a:sym typeface="+mn-ea"/>
                  </a:rPr>
                  <a:t>   </a:t>
                </a:r>
                <a:r>
                  <a:rPr lang="zh-CN" altLang="en-US" sz="2000" b="1">
                    <a:solidFill>
                      <a:schemeClr val="tx1">
                        <a:lumMod val="75000"/>
                        <a:lumOff val="25000"/>
                      </a:schemeClr>
                    </a:solidFill>
                    <a:latin typeface="华文仿宋" panose="02010600040101010101" pitchFamily="2" charset="-122"/>
                    <a:ea typeface="华文仿宋" panose="02010600040101010101" pitchFamily="2" charset="-122"/>
                    <a:sym typeface="+mn-ea"/>
                  </a:rPr>
                  <a:t>组长</a:t>
                </a:r>
                <a:r>
                  <a:rPr lang="zh-CN" altLang="en-US" sz="2000">
                    <a:solidFill>
                      <a:schemeClr val="tx1">
                        <a:lumMod val="75000"/>
                        <a:lumOff val="25000"/>
                      </a:schemeClr>
                    </a:solidFill>
                    <a:latin typeface="华文仿宋" panose="02010600040101010101" pitchFamily="2" charset="-122"/>
                    <a:ea typeface="华文仿宋" panose="02010600040101010101" pitchFamily="2" charset="-122"/>
                    <a:sym typeface="+mn-ea"/>
                  </a:rPr>
                  <a:t>：</a:t>
                </a:r>
                <a:r>
                  <a:rPr lang="en-US" altLang="zh-CN" sz="2000">
                    <a:solidFill>
                      <a:schemeClr val="tx1">
                        <a:lumMod val="75000"/>
                        <a:lumOff val="25000"/>
                      </a:schemeClr>
                    </a:solidFill>
                    <a:latin typeface="华文仿宋" panose="02010600040101010101" pitchFamily="2" charset="-122"/>
                    <a:ea typeface="华文仿宋" panose="02010600040101010101" pitchFamily="2" charset="-122"/>
                    <a:sym typeface="+mn-ea"/>
                  </a:rPr>
                  <a:t> </a:t>
                </a:r>
                <a:r>
                  <a:rPr lang="en-US" altLang="zh-CN" sz="2000" b="1">
                    <a:solidFill>
                      <a:schemeClr val="tx1">
                        <a:lumMod val="75000"/>
                        <a:lumOff val="25000"/>
                      </a:schemeClr>
                    </a:solidFill>
                    <a:latin typeface="华文仿宋" panose="02010600040101010101" pitchFamily="2" charset="-122"/>
                    <a:ea typeface="华文仿宋" panose="02010600040101010101" pitchFamily="2" charset="-122"/>
                    <a:sym typeface="+mn-ea"/>
                  </a:rPr>
                  <a:t>Tanz</a:t>
                </a:r>
                <a:endParaRPr lang="en-US" altLang="zh-CN" sz="2000" b="1">
                  <a:solidFill>
                    <a:schemeClr val="tx1">
                      <a:lumMod val="75000"/>
                      <a:lumOff val="25000"/>
                    </a:schemeClr>
                  </a:solidFill>
                  <a:latin typeface="华文仿宋" panose="02010600040101010101" pitchFamily="2" charset="-122"/>
                  <a:ea typeface="华文仿宋" panose="02010600040101010101" pitchFamily="2" charset="-122"/>
                  <a:sym typeface="+mn-ea"/>
                </a:endParaRPr>
              </a:p>
            </p:txBody>
          </p:sp>
        </p:grpSp>
        <p:sp>
          <p:nvSpPr>
            <p:cNvPr id="11" name="文本框 10"/>
            <p:cNvSpPr txBox="1"/>
            <p:nvPr>
              <p:custDataLst>
                <p:tags r:id="rId6"/>
              </p:custDataLst>
            </p:nvPr>
          </p:nvSpPr>
          <p:spPr>
            <a:xfrm>
              <a:off x="4234" y="5322"/>
              <a:ext cx="9600" cy="628"/>
            </a:xfrm>
            <a:prstGeom prst="rect">
              <a:avLst/>
            </a:prstGeom>
            <a:noFill/>
          </p:spPr>
          <p:txBody>
            <a:bodyPr wrap="square" rtlCol="0" anchor="t">
              <a:spAutoFit/>
            </a:bodyPr>
            <a:p>
              <a:r>
                <a:rPr lang="en-US" altLang="zh-CN" sz="2000" b="1">
                  <a:solidFill>
                    <a:schemeClr val="tx1">
                      <a:lumMod val="75000"/>
                      <a:lumOff val="25000"/>
                    </a:schemeClr>
                  </a:solidFill>
                  <a:latin typeface="华文仿宋" panose="02010600040101010101" pitchFamily="2" charset="-122"/>
                  <a:ea typeface="华文仿宋" panose="02010600040101010101" pitchFamily="2" charset="-122"/>
                  <a:sym typeface="+mn-ea"/>
                </a:rPr>
                <a:t>   </a:t>
              </a:r>
              <a:r>
                <a:rPr lang="zh-CN" altLang="en-US" sz="2000" b="1">
                  <a:solidFill>
                    <a:schemeClr val="tx1">
                      <a:lumMod val="75000"/>
                      <a:lumOff val="25000"/>
                    </a:schemeClr>
                  </a:solidFill>
                  <a:latin typeface="华文仿宋" panose="02010600040101010101" pitchFamily="2" charset="-122"/>
                  <a:ea typeface="华文仿宋" panose="02010600040101010101" pitchFamily="2" charset="-122"/>
                  <a:sym typeface="+mn-ea"/>
                </a:rPr>
                <a:t>指导老师</a:t>
              </a:r>
              <a:r>
                <a:rPr lang="zh-CN" altLang="en-US" sz="2000">
                  <a:solidFill>
                    <a:schemeClr val="tx1">
                      <a:lumMod val="75000"/>
                      <a:lumOff val="25000"/>
                    </a:schemeClr>
                  </a:solidFill>
                  <a:latin typeface="华文仿宋" panose="02010600040101010101" pitchFamily="2" charset="-122"/>
                  <a:ea typeface="华文仿宋" panose="02010600040101010101" pitchFamily="2" charset="-122"/>
                  <a:sym typeface="+mn-ea"/>
                </a:rPr>
                <a:t>：</a:t>
              </a:r>
              <a:r>
                <a:rPr lang="en-US" altLang="zh-CN" sz="2000">
                  <a:solidFill>
                    <a:schemeClr val="tx1">
                      <a:lumMod val="75000"/>
                      <a:lumOff val="25000"/>
                    </a:schemeClr>
                  </a:solidFill>
                  <a:latin typeface="华文仿宋" panose="02010600040101010101" pitchFamily="2" charset="-122"/>
                  <a:ea typeface="华文仿宋" panose="02010600040101010101" pitchFamily="2" charset="-122"/>
                  <a:sym typeface="+mn-ea"/>
                </a:rPr>
                <a:t> </a:t>
              </a:r>
              <a:r>
                <a:rPr lang="en-US" altLang="zh-CN" sz="2000" b="1">
                  <a:solidFill>
                    <a:schemeClr val="tx1">
                      <a:lumMod val="75000"/>
                      <a:lumOff val="25000"/>
                    </a:schemeClr>
                  </a:solidFill>
                  <a:latin typeface="华文仿宋" panose="02010600040101010101" pitchFamily="2" charset="-122"/>
                  <a:ea typeface="华文仿宋" panose="02010600040101010101" pitchFamily="2" charset="-122"/>
                  <a:sym typeface="+mn-ea"/>
                </a:rPr>
                <a:t>X   X</a:t>
              </a:r>
              <a:endParaRPr lang="en-US" altLang="zh-CN" sz="2000" b="1">
                <a:solidFill>
                  <a:schemeClr val="tx1">
                    <a:lumMod val="75000"/>
                    <a:lumOff val="25000"/>
                  </a:schemeClr>
                </a:solidFill>
                <a:latin typeface="华文仿宋" panose="02010600040101010101" pitchFamily="2" charset="-122"/>
                <a:ea typeface="华文仿宋" panose="02010600040101010101" pitchFamily="2" charset="-122"/>
                <a:sym typeface="+mn-ea"/>
              </a:endParaRPr>
            </a:p>
          </p:txBody>
        </p:sp>
      </p:gr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64"/>
                                        </p:tgtEl>
                                        <p:attrNameLst>
                                          <p:attrName>style.visibility</p:attrName>
                                        </p:attrNameLst>
                                      </p:cBhvr>
                                      <p:to>
                                        <p:strVal val="visible"/>
                                      </p:to>
                                    </p:set>
                                    <p:animEffect transition="in" filter="dissolve">
                                      <p:cBhvr>
                                        <p:cTn id="7" dur="500"/>
                                        <p:tgtEl>
                                          <p:spTgt spid="64"/>
                                        </p:tgtEl>
                                      </p:cBhvr>
                                    </p:animEffect>
                                  </p:childTnLst>
                                </p:cTn>
                              </p:par>
                            </p:childTnLst>
                          </p:cTn>
                        </p:par>
                        <p:par>
                          <p:cTn id="8" fill="hold">
                            <p:stCondLst>
                              <p:cond delay="500"/>
                            </p:stCondLst>
                            <p:childTnLst>
                              <p:par>
                                <p:cTn id="9" presetID="22" presetClass="entr" presetSubtype="2"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wipe(right)">
                                      <p:cBhvr>
                                        <p:cTn id="11" dur="500"/>
                                        <p:tgtEl>
                                          <p:spTgt spid="13"/>
                                        </p:tgtEl>
                                      </p:cBhvr>
                                    </p:animEffect>
                                  </p:childTnLst>
                                </p:cTn>
                              </p:par>
                              <p:par>
                                <p:cTn id="12" presetID="22" presetClass="entr" presetSubtype="2" fill="hold" nodeType="withEffect">
                                  <p:stCondLst>
                                    <p:cond delay="0"/>
                                  </p:stCondLst>
                                  <p:childTnLst>
                                    <p:set>
                                      <p:cBhvr>
                                        <p:cTn id="13" dur="1" fill="hold">
                                          <p:stCondLst>
                                            <p:cond delay="0"/>
                                          </p:stCondLst>
                                        </p:cTn>
                                        <p:tgtEl>
                                          <p:spTgt spid="24"/>
                                        </p:tgtEl>
                                        <p:attrNameLst>
                                          <p:attrName>style.visibility</p:attrName>
                                        </p:attrNameLst>
                                      </p:cBhvr>
                                      <p:to>
                                        <p:strVal val="visible"/>
                                      </p:to>
                                    </p:set>
                                    <p:animEffect transition="in" filter="wipe(right)">
                                      <p:cBhvr>
                                        <p:cTn id="14" dur="500"/>
                                        <p:tgtEl>
                                          <p:spTgt spid="24"/>
                                        </p:tgtEl>
                                      </p:cBhvr>
                                    </p:animEffect>
                                  </p:childTnLst>
                                </p:cTn>
                              </p:par>
                              <p:par>
                                <p:cTn id="15" presetID="22" presetClass="entr" presetSubtype="2"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wipe(right)">
                                      <p:cBhvr>
                                        <p:cTn id="17" dur="500"/>
                                        <p:tgtEl>
                                          <p:spTgt spid="20"/>
                                        </p:tgtEl>
                                      </p:cBhvr>
                                    </p:animEffect>
                                  </p:childTnLst>
                                </p:cTn>
                              </p:par>
                              <p:par>
                                <p:cTn id="18" presetID="22" presetClass="entr" presetSubtype="2" fill="hold" grpId="0" nodeType="withEffect">
                                  <p:stCondLst>
                                    <p:cond delay="0"/>
                                  </p:stCondLst>
                                  <p:childTnLst>
                                    <p:set>
                                      <p:cBhvr>
                                        <p:cTn id="19" dur="1" fill="hold">
                                          <p:stCondLst>
                                            <p:cond delay="0"/>
                                          </p:stCondLst>
                                        </p:cTn>
                                        <p:tgtEl>
                                          <p:spTgt spid="21"/>
                                        </p:tgtEl>
                                        <p:attrNameLst>
                                          <p:attrName>style.visibility</p:attrName>
                                        </p:attrNameLst>
                                      </p:cBhvr>
                                      <p:to>
                                        <p:strVal val="visible"/>
                                      </p:to>
                                    </p:set>
                                    <p:animEffect transition="in" filter="wipe(right)">
                                      <p:cBhvr>
                                        <p:cTn id="20" dur="500"/>
                                        <p:tgtEl>
                                          <p:spTgt spid="21"/>
                                        </p:tgtEl>
                                      </p:cBhvr>
                                    </p:animEffect>
                                  </p:childTnLst>
                                </p:cTn>
                              </p:par>
                              <p:par>
                                <p:cTn id="21" presetID="22" presetClass="entr" presetSubtype="2" fill="hold" grpId="0" nodeType="with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wipe(right)">
                                      <p:cBhvr>
                                        <p:cTn id="23" dur="500"/>
                                        <p:tgtEl>
                                          <p:spTgt spid="22"/>
                                        </p:tgtEl>
                                      </p:cBhvr>
                                    </p:animEffect>
                                  </p:childTnLst>
                                </p:cTn>
                              </p:par>
                              <p:par>
                                <p:cTn id="24" presetID="22" presetClass="entr" presetSubtype="2" fill="hold" grpId="0" nodeType="withEffect">
                                  <p:stCondLst>
                                    <p:cond delay="0"/>
                                  </p:stCondLst>
                                  <p:childTnLst>
                                    <p:set>
                                      <p:cBhvr>
                                        <p:cTn id="25" dur="1" fill="hold">
                                          <p:stCondLst>
                                            <p:cond delay="0"/>
                                          </p:stCondLst>
                                        </p:cTn>
                                        <p:tgtEl>
                                          <p:spTgt spid="23"/>
                                        </p:tgtEl>
                                        <p:attrNameLst>
                                          <p:attrName>style.visibility</p:attrName>
                                        </p:attrNameLst>
                                      </p:cBhvr>
                                      <p:to>
                                        <p:strVal val="visible"/>
                                      </p:to>
                                    </p:set>
                                    <p:animEffect transition="in" filter="wipe(right)">
                                      <p:cBhvr>
                                        <p:cTn id="26" dur="500"/>
                                        <p:tgtEl>
                                          <p:spTgt spid="23"/>
                                        </p:tgtEl>
                                      </p:cBhvr>
                                    </p:animEffect>
                                  </p:childTnLst>
                                </p:cTn>
                              </p:par>
                              <p:par>
                                <p:cTn id="27" presetID="22" presetClass="entr" presetSubtype="2" fill="hold" grpId="0" nodeType="withEffect">
                                  <p:stCondLst>
                                    <p:cond delay="0"/>
                                  </p:stCondLst>
                                  <p:childTnLst>
                                    <p:set>
                                      <p:cBhvr>
                                        <p:cTn id="28" dur="1" fill="hold">
                                          <p:stCondLst>
                                            <p:cond delay="0"/>
                                          </p:stCondLst>
                                        </p:cTn>
                                        <p:tgtEl>
                                          <p:spTgt spid="25"/>
                                        </p:tgtEl>
                                        <p:attrNameLst>
                                          <p:attrName>style.visibility</p:attrName>
                                        </p:attrNameLst>
                                      </p:cBhvr>
                                      <p:to>
                                        <p:strVal val="visible"/>
                                      </p:to>
                                    </p:set>
                                    <p:animEffect transition="in" filter="wipe(right)">
                                      <p:cBhvr>
                                        <p:cTn id="29" dur="500"/>
                                        <p:tgtEl>
                                          <p:spTgt spid="25"/>
                                        </p:tgtEl>
                                      </p:cBhvr>
                                    </p:animEffect>
                                  </p:childTnLst>
                                </p:cTn>
                              </p:par>
                              <p:par>
                                <p:cTn id="30" presetID="9" presetClass="entr" presetSubtype="0" fill="hold" nodeType="with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dissolve">
                                      <p:cBhvr>
                                        <p:cTn id="32" dur="500"/>
                                        <p:tgtEl>
                                          <p:spTgt spid="8"/>
                                        </p:tgtEl>
                                      </p:cBhvr>
                                    </p:animEffect>
                                  </p:childTnLst>
                                </p:cTn>
                              </p:par>
                              <p:par>
                                <p:cTn id="33" presetID="9" presetClass="entr" presetSubtype="0" fill="hold" nodeType="with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dissolve">
                                      <p:cBhvr>
                                        <p:cTn id="35"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bldLvl="0" animBg="1"/>
      <p:bldP spid="13" grpId="0" bldLvl="0" animBg="1"/>
      <p:bldP spid="20" grpId="0"/>
      <p:bldP spid="21" grpId="0"/>
      <p:bldP spid="22" grpId="0"/>
      <p:bldP spid="23" grpId="0"/>
      <p:bldP spid="2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3857625" cy="6858000"/>
          </a:xfrm>
          <a:prstGeom prst="rect">
            <a:avLst/>
          </a:prstGeom>
        </p:spPr>
      </p:pic>
      <p:sp>
        <p:nvSpPr>
          <p:cNvPr id="6" name="文本框 5"/>
          <p:cNvSpPr txBox="1"/>
          <p:nvPr/>
        </p:nvSpPr>
        <p:spPr>
          <a:xfrm>
            <a:off x="5645617" y="1267286"/>
            <a:ext cx="900768" cy="830997"/>
          </a:xfrm>
          <a:prstGeom prst="rect">
            <a:avLst/>
          </a:prstGeom>
          <a:noFill/>
        </p:spPr>
        <p:txBody>
          <a:bodyPr vert="horz" wrap="square" rtlCol="0">
            <a:spAutoFit/>
          </a:bodyPr>
          <a:lstStyle/>
          <a:p>
            <a:pPr algn="ctr"/>
            <a:r>
              <a:rPr lang="en-US" altLang="zh-CN" sz="4800">
                <a:solidFill>
                  <a:srgbClr val="71B79B"/>
                </a:solidFill>
                <a:latin typeface="楷体" panose="02010609060101010101" pitchFamily="49" charset="-122"/>
                <a:ea typeface="楷体" panose="02010609060101010101" pitchFamily="49" charset="-122"/>
              </a:rPr>
              <a:t>01</a:t>
            </a:r>
            <a:endParaRPr lang="zh-CN" altLang="en-US" sz="4800">
              <a:solidFill>
                <a:srgbClr val="71B79B"/>
              </a:solidFill>
              <a:latin typeface="楷体" panose="02010609060101010101" pitchFamily="49" charset="-122"/>
              <a:ea typeface="楷体" panose="02010609060101010101" pitchFamily="49" charset="-122"/>
            </a:endParaRPr>
          </a:p>
        </p:txBody>
      </p:sp>
      <p:sp>
        <p:nvSpPr>
          <p:cNvPr id="7" name="文本框 6"/>
          <p:cNvSpPr txBox="1"/>
          <p:nvPr/>
        </p:nvSpPr>
        <p:spPr>
          <a:xfrm>
            <a:off x="4470510" y="2098283"/>
            <a:ext cx="3250981" cy="583565"/>
          </a:xfrm>
          <a:prstGeom prst="rect">
            <a:avLst/>
          </a:prstGeom>
          <a:noFill/>
        </p:spPr>
        <p:txBody>
          <a:bodyPr vert="horz" wrap="square" rtlCol="0">
            <a:spAutoFit/>
          </a:bodyPr>
          <a:lstStyle/>
          <a:p>
            <a:pPr algn="ctr"/>
            <a:r>
              <a:rPr lang="zh-CN" altLang="en-US" sz="3200" b="1">
                <a:solidFill>
                  <a:srgbClr val="71B79B"/>
                </a:solidFill>
                <a:latin typeface="华文宋体" panose="02010600040101010101" pitchFamily="2" charset="-122"/>
                <a:ea typeface="华文宋体" panose="02010600040101010101" pitchFamily="2" charset="-122"/>
              </a:rPr>
              <a:t>项</a:t>
            </a:r>
            <a:r>
              <a:rPr lang="en-US" altLang="zh-CN" sz="3200" b="1">
                <a:solidFill>
                  <a:srgbClr val="71B79B"/>
                </a:solidFill>
                <a:latin typeface="华文宋体" panose="02010600040101010101" pitchFamily="2" charset="-122"/>
                <a:ea typeface="华文宋体" panose="02010600040101010101" pitchFamily="2" charset="-122"/>
              </a:rPr>
              <a:t> </a:t>
            </a:r>
            <a:r>
              <a:rPr lang="zh-CN" altLang="en-US" sz="3200" b="1">
                <a:solidFill>
                  <a:srgbClr val="71B79B"/>
                </a:solidFill>
                <a:latin typeface="华文宋体" panose="02010600040101010101" pitchFamily="2" charset="-122"/>
                <a:ea typeface="华文宋体" panose="02010600040101010101" pitchFamily="2" charset="-122"/>
              </a:rPr>
              <a:t>目</a:t>
            </a:r>
            <a:r>
              <a:rPr lang="en-US" altLang="zh-CN" sz="3200" b="1">
                <a:solidFill>
                  <a:srgbClr val="71B79B"/>
                </a:solidFill>
                <a:latin typeface="华文宋体" panose="02010600040101010101" pitchFamily="2" charset="-122"/>
                <a:ea typeface="华文宋体" panose="02010600040101010101" pitchFamily="2" charset="-122"/>
              </a:rPr>
              <a:t> </a:t>
            </a:r>
            <a:r>
              <a:rPr lang="zh-CN" altLang="en-US" sz="3200" b="1">
                <a:solidFill>
                  <a:srgbClr val="71B79B"/>
                </a:solidFill>
                <a:latin typeface="华文宋体" panose="02010600040101010101" pitchFamily="2" charset="-122"/>
                <a:ea typeface="华文宋体" panose="02010600040101010101" pitchFamily="2" charset="-122"/>
              </a:rPr>
              <a:t>介</a:t>
            </a:r>
            <a:r>
              <a:rPr lang="en-US" altLang="zh-CN" sz="3200" b="1">
                <a:solidFill>
                  <a:srgbClr val="71B79B"/>
                </a:solidFill>
                <a:latin typeface="华文宋体" panose="02010600040101010101" pitchFamily="2" charset="-122"/>
                <a:ea typeface="华文宋体" panose="02010600040101010101" pitchFamily="2" charset="-122"/>
              </a:rPr>
              <a:t> </a:t>
            </a:r>
            <a:r>
              <a:rPr lang="zh-CN" altLang="en-US" sz="3200" b="1">
                <a:solidFill>
                  <a:srgbClr val="71B79B"/>
                </a:solidFill>
                <a:latin typeface="华文宋体" panose="02010600040101010101" pitchFamily="2" charset="-122"/>
                <a:ea typeface="华文宋体" panose="02010600040101010101" pitchFamily="2" charset="-122"/>
              </a:rPr>
              <a:t>绍</a:t>
            </a:r>
            <a:endParaRPr lang="zh-CN" altLang="en-US" sz="3200" b="1">
              <a:solidFill>
                <a:srgbClr val="71B79B"/>
              </a:solidFill>
              <a:latin typeface="华文宋体" panose="02010600040101010101" pitchFamily="2" charset="-122"/>
              <a:ea typeface="华文宋体" panose="02010600040101010101" pitchFamily="2" charset="-122"/>
            </a:endParaRPr>
          </a:p>
        </p:txBody>
      </p:sp>
      <p:sp>
        <p:nvSpPr>
          <p:cNvPr id="9" name="文本框 8"/>
          <p:cNvSpPr txBox="1"/>
          <p:nvPr/>
        </p:nvSpPr>
        <p:spPr>
          <a:xfrm>
            <a:off x="9427671" y="1267286"/>
            <a:ext cx="900768" cy="830997"/>
          </a:xfrm>
          <a:prstGeom prst="rect">
            <a:avLst/>
          </a:prstGeom>
          <a:noFill/>
        </p:spPr>
        <p:txBody>
          <a:bodyPr vert="horz" wrap="square" rtlCol="0">
            <a:spAutoFit/>
          </a:bodyPr>
          <a:lstStyle/>
          <a:p>
            <a:pPr algn="ctr"/>
            <a:r>
              <a:rPr lang="en-US" altLang="zh-CN" sz="4800">
                <a:solidFill>
                  <a:srgbClr val="71B79B"/>
                </a:solidFill>
                <a:latin typeface="楷体" panose="02010609060101010101" pitchFamily="49" charset="-122"/>
                <a:ea typeface="楷体" panose="02010609060101010101" pitchFamily="49" charset="-122"/>
              </a:rPr>
              <a:t>02</a:t>
            </a:r>
            <a:endParaRPr lang="zh-CN" altLang="en-US" sz="4800">
              <a:solidFill>
                <a:srgbClr val="71B79B"/>
              </a:solidFill>
              <a:latin typeface="楷体" panose="02010609060101010101" pitchFamily="49" charset="-122"/>
              <a:ea typeface="楷体" panose="02010609060101010101" pitchFamily="49" charset="-122"/>
            </a:endParaRPr>
          </a:p>
        </p:txBody>
      </p:sp>
      <p:sp>
        <p:nvSpPr>
          <p:cNvPr id="10" name="文本框 9"/>
          <p:cNvSpPr txBox="1"/>
          <p:nvPr/>
        </p:nvSpPr>
        <p:spPr>
          <a:xfrm>
            <a:off x="8252564" y="2098283"/>
            <a:ext cx="3250981" cy="583565"/>
          </a:xfrm>
          <a:prstGeom prst="rect">
            <a:avLst/>
          </a:prstGeom>
          <a:noFill/>
        </p:spPr>
        <p:txBody>
          <a:bodyPr vert="horz" wrap="square" rtlCol="0">
            <a:spAutoFit/>
          </a:bodyPr>
          <a:lstStyle/>
          <a:p>
            <a:pPr algn="ctr"/>
            <a:r>
              <a:rPr lang="zh-CN" altLang="en-US" sz="3200" b="1">
                <a:solidFill>
                  <a:srgbClr val="71B79B"/>
                </a:solidFill>
                <a:latin typeface="华文宋体" panose="02010600040101010101" pitchFamily="2" charset="-122"/>
                <a:ea typeface="华文宋体" panose="02010600040101010101" pitchFamily="2" charset="-122"/>
              </a:rPr>
              <a:t>设</a:t>
            </a:r>
            <a:r>
              <a:rPr lang="en-US" altLang="zh-CN" sz="3200" b="1">
                <a:solidFill>
                  <a:srgbClr val="71B79B"/>
                </a:solidFill>
                <a:latin typeface="华文宋体" panose="02010600040101010101" pitchFamily="2" charset="-122"/>
                <a:ea typeface="华文宋体" panose="02010600040101010101" pitchFamily="2" charset="-122"/>
              </a:rPr>
              <a:t> </a:t>
            </a:r>
            <a:r>
              <a:rPr lang="zh-CN" altLang="en-US" sz="3200" b="1">
                <a:solidFill>
                  <a:srgbClr val="71B79B"/>
                </a:solidFill>
                <a:latin typeface="华文宋体" panose="02010600040101010101" pitchFamily="2" charset="-122"/>
                <a:ea typeface="华文宋体" panose="02010600040101010101" pitchFamily="2" charset="-122"/>
              </a:rPr>
              <a:t>计</a:t>
            </a:r>
            <a:r>
              <a:rPr lang="en-US" altLang="zh-CN" sz="3200" b="1">
                <a:solidFill>
                  <a:srgbClr val="71B79B"/>
                </a:solidFill>
                <a:latin typeface="华文宋体" panose="02010600040101010101" pitchFamily="2" charset="-122"/>
                <a:ea typeface="华文宋体" panose="02010600040101010101" pitchFamily="2" charset="-122"/>
              </a:rPr>
              <a:t> </a:t>
            </a:r>
            <a:r>
              <a:rPr lang="zh-CN" altLang="en-US" sz="3200" b="1">
                <a:solidFill>
                  <a:srgbClr val="71B79B"/>
                </a:solidFill>
                <a:latin typeface="华文宋体" panose="02010600040101010101" pitchFamily="2" charset="-122"/>
                <a:ea typeface="华文宋体" panose="02010600040101010101" pitchFamily="2" charset="-122"/>
              </a:rPr>
              <a:t>思</a:t>
            </a:r>
            <a:r>
              <a:rPr lang="en-US" altLang="zh-CN" sz="3200" b="1">
                <a:solidFill>
                  <a:srgbClr val="71B79B"/>
                </a:solidFill>
                <a:latin typeface="华文宋体" panose="02010600040101010101" pitchFamily="2" charset="-122"/>
                <a:ea typeface="华文宋体" panose="02010600040101010101" pitchFamily="2" charset="-122"/>
              </a:rPr>
              <a:t> </a:t>
            </a:r>
            <a:r>
              <a:rPr lang="zh-CN" altLang="en-US" sz="3200" b="1">
                <a:solidFill>
                  <a:srgbClr val="71B79B"/>
                </a:solidFill>
                <a:latin typeface="华文宋体" panose="02010600040101010101" pitchFamily="2" charset="-122"/>
                <a:ea typeface="华文宋体" panose="02010600040101010101" pitchFamily="2" charset="-122"/>
              </a:rPr>
              <a:t>路</a:t>
            </a:r>
            <a:endParaRPr lang="zh-CN" altLang="en-US" sz="3200" b="1">
              <a:solidFill>
                <a:srgbClr val="71B79B"/>
              </a:solidFill>
              <a:latin typeface="华文宋体" panose="02010600040101010101" pitchFamily="2" charset="-122"/>
              <a:ea typeface="华文宋体" panose="02010600040101010101" pitchFamily="2" charset="-122"/>
            </a:endParaRPr>
          </a:p>
        </p:txBody>
      </p:sp>
      <p:sp>
        <p:nvSpPr>
          <p:cNvPr id="12" name="文本框 11"/>
          <p:cNvSpPr txBox="1"/>
          <p:nvPr/>
        </p:nvSpPr>
        <p:spPr>
          <a:xfrm>
            <a:off x="5645617" y="3851990"/>
            <a:ext cx="900768" cy="830997"/>
          </a:xfrm>
          <a:prstGeom prst="rect">
            <a:avLst/>
          </a:prstGeom>
          <a:noFill/>
        </p:spPr>
        <p:txBody>
          <a:bodyPr vert="horz" wrap="square" rtlCol="0">
            <a:spAutoFit/>
          </a:bodyPr>
          <a:lstStyle/>
          <a:p>
            <a:pPr algn="ctr"/>
            <a:r>
              <a:rPr lang="en-US" altLang="zh-CN" sz="4800">
                <a:solidFill>
                  <a:srgbClr val="71B79B"/>
                </a:solidFill>
                <a:latin typeface="楷体" panose="02010609060101010101" pitchFamily="49" charset="-122"/>
                <a:ea typeface="楷体" panose="02010609060101010101" pitchFamily="49" charset="-122"/>
              </a:rPr>
              <a:t>03</a:t>
            </a:r>
            <a:endParaRPr lang="zh-CN" altLang="en-US" sz="4800">
              <a:solidFill>
                <a:srgbClr val="71B79B"/>
              </a:solidFill>
              <a:latin typeface="楷体" panose="02010609060101010101" pitchFamily="49" charset="-122"/>
              <a:ea typeface="楷体" panose="02010609060101010101" pitchFamily="49" charset="-122"/>
            </a:endParaRPr>
          </a:p>
        </p:txBody>
      </p:sp>
      <p:sp>
        <p:nvSpPr>
          <p:cNvPr id="13" name="文本框 12"/>
          <p:cNvSpPr txBox="1"/>
          <p:nvPr/>
        </p:nvSpPr>
        <p:spPr>
          <a:xfrm>
            <a:off x="4470510" y="4682987"/>
            <a:ext cx="3250981" cy="583565"/>
          </a:xfrm>
          <a:prstGeom prst="rect">
            <a:avLst/>
          </a:prstGeom>
          <a:noFill/>
        </p:spPr>
        <p:txBody>
          <a:bodyPr vert="horz" wrap="square" rtlCol="0">
            <a:spAutoFit/>
          </a:bodyPr>
          <a:lstStyle/>
          <a:p>
            <a:pPr algn="ctr"/>
            <a:r>
              <a:rPr lang="zh-CN" altLang="en-US" sz="3200" b="1">
                <a:solidFill>
                  <a:srgbClr val="71B79B"/>
                </a:solidFill>
                <a:latin typeface="华文宋体" panose="02010600040101010101" pitchFamily="2" charset="-122"/>
                <a:ea typeface="华文宋体" panose="02010600040101010101" pitchFamily="2" charset="-122"/>
              </a:rPr>
              <a:t>作</a:t>
            </a:r>
            <a:r>
              <a:rPr lang="en-US" altLang="zh-CN" sz="3200" b="1">
                <a:solidFill>
                  <a:srgbClr val="71B79B"/>
                </a:solidFill>
                <a:latin typeface="华文宋体" panose="02010600040101010101" pitchFamily="2" charset="-122"/>
                <a:ea typeface="华文宋体" panose="02010600040101010101" pitchFamily="2" charset="-122"/>
              </a:rPr>
              <a:t> </a:t>
            </a:r>
            <a:r>
              <a:rPr lang="zh-CN" altLang="en-US" sz="3200" b="1">
                <a:solidFill>
                  <a:srgbClr val="71B79B"/>
                </a:solidFill>
                <a:latin typeface="华文宋体" panose="02010600040101010101" pitchFamily="2" charset="-122"/>
                <a:ea typeface="华文宋体" panose="02010600040101010101" pitchFamily="2" charset="-122"/>
              </a:rPr>
              <a:t>品</a:t>
            </a:r>
            <a:r>
              <a:rPr lang="en-US" altLang="zh-CN" sz="3200" b="1">
                <a:solidFill>
                  <a:srgbClr val="71B79B"/>
                </a:solidFill>
                <a:latin typeface="华文宋体" panose="02010600040101010101" pitchFamily="2" charset="-122"/>
                <a:ea typeface="华文宋体" panose="02010600040101010101" pitchFamily="2" charset="-122"/>
              </a:rPr>
              <a:t> </a:t>
            </a:r>
            <a:r>
              <a:rPr lang="zh-CN" altLang="en-US" sz="3200" b="1">
                <a:solidFill>
                  <a:srgbClr val="71B79B"/>
                </a:solidFill>
                <a:latin typeface="华文宋体" panose="02010600040101010101" pitchFamily="2" charset="-122"/>
                <a:ea typeface="华文宋体" panose="02010600040101010101" pitchFamily="2" charset="-122"/>
              </a:rPr>
              <a:t>演</a:t>
            </a:r>
            <a:r>
              <a:rPr lang="en-US" altLang="zh-CN" sz="3200" b="1">
                <a:solidFill>
                  <a:srgbClr val="71B79B"/>
                </a:solidFill>
                <a:latin typeface="华文宋体" panose="02010600040101010101" pitchFamily="2" charset="-122"/>
                <a:ea typeface="华文宋体" panose="02010600040101010101" pitchFamily="2" charset="-122"/>
              </a:rPr>
              <a:t> </a:t>
            </a:r>
            <a:r>
              <a:rPr lang="zh-CN" altLang="en-US" sz="3200" b="1">
                <a:solidFill>
                  <a:srgbClr val="71B79B"/>
                </a:solidFill>
                <a:latin typeface="华文宋体" panose="02010600040101010101" pitchFamily="2" charset="-122"/>
                <a:ea typeface="华文宋体" panose="02010600040101010101" pitchFamily="2" charset="-122"/>
              </a:rPr>
              <a:t>示</a:t>
            </a:r>
            <a:endParaRPr lang="zh-CN" altLang="en-US" sz="3200" b="1">
              <a:solidFill>
                <a:srgbClr val="71B79B"/>
              </a:solidFill>
              <a:latin typeface="华文宋体" panose="02010600040101010101" pitchFamily="2" charset="-122"/>
              <a:ea typeface="华文宋体" panose="02010600040101010101" pitchFamily="2" charset="-122"/>
            </a:endParaRPr>
          </a:p>
        </p:txBody>
      </p:sp>
      <p:sp>
        <p:nvSpPr>
          <p:cNvPr id="15" name="文本框 14"/>
          <p:cNvSpPr txBox="1"/>
          <p:nvPr/>
        </p:nvSpPr>
        <p:spPr>
          <a:xfrm>
            <a:off x="9427671" y="3851990"/>
            <a:ext cx="900768" cy="830997"/>
          </a:xfrm>
          <a:prstGeom prst="rect">
            <a:avLst/>
          </a:prstGeom>
          <a:noFill/>
        </p:spPr>
        <p:txBody>
          <a:bodyPr vert="horz" wrap="square" rtlCol="0">
            <a:spAutoFit/>
          </a:bodyPr>
          <a:lstStyle/>
          <a:p>
            <a:pPr algn="ctr"/>
            <a:r>
              <a:rPr lang="en-US" altLang="zh-CN" sz="4800">
                <a:solidFill>
                  <a:srgbClr val="71B79B"/>
                </a:solidFill>
                <a:latin typeface="楷体" panose="02010609060101010101" pitchFamily="49" charset="-122"/>
                <a:ea typeface="楷体" panose="02010609060101010101" pitchFamily="49" charset="-122"/>
              </a:rPr>
              <a:t>04</a:t>
            </a:r>
            <a:endParaRPr lang="zh-CN" altLang="en-US" sz="4800">
              <a:solidFill>
                <a:srgbClr val="71B79B"/>
              </a:solidFill>
              <a:latin typeface="楷体" panose="02010609060101010101" pitchFamily="49" charset="-122"/>
              <a:ea typeface="楷体" panose="02010609060101010101" pitchFamily="49" charset="-122"/>
            </a:endParaRPr>
          </a:p>
        </p:txBody>
      </p:sp>
      <p:sp>
        <p:nvSpPr>
          <p:cNvPr id="16" name="文本框 15"/>
          <p:cNvSpPr txBox="1"/>
          <p:nvPr/>
        </p:nvSpPr>
        <p:spPr>
          <a:xfrm>
            <a:off x="8252564" y="4682987"/>
            <a:ext cx="3250981" cy="583565"/>
          </a:xfrm>
          <a:prstGeom prst="rect">
            <a:avLst/>
          </a:prstGeom>
          <a:noFill/>
        </p:spPr>
        <p:txBody>
          <a:bodyPr vert="horz" wrap="square" rtlCol="0">
            <a:spAutoFit/>
          </a:bodyPr>
          <a:lstStyle/>
          <a:p>
            <a:pPr algn="ctr"/>
            <a:r>
              <a:rPr lang="zh-CN" altLang="en-US" sz="3200" b="1">
                <a:solidFill>
                  <a:srgbClr val="71B79B"/>
                </a:solidFill>
                <a:latin typeface="华文宋体" panose="02010600040101010101" pitchFamily="2" charset="-122"/>
                <a:ea typeface="华文宋体" panose="02010600040101010101" pitchFamily="2" charset="-122"/>
              </a:rPr>
              <a:t>总</a:t>
            </a:r>
            <a:r>
              <a:rPr lang="en-US" altLang="zh-CN" sz="3200" b="1">
                <a:solidFill>
                  <a:srgbClr val="71B79B"/>
                </a:solidFill>
                <a:latin typeface="华文宋体" panose="02010600040101010101" pitchFamily="2" charset="-122"/>
                <a:ea typeface="华文宋体" panose="02010600040101010101" pitchFamily="2" charset="-122"/>
              </a:rPr>
              <a:t>    </a:t>
            </a:r>
            <a:r>
              <a:rPr lang="zh-CN" altLang="en-US" sz="3200" b="1">
                <a:solidFill>
                  <a:srgbClr val="71B79B"/>
                </a:solidFill>
                <a:latin typeface="华文宋体" panose="02010600040101010101" pitchFamily="2" charset="-122"/>
                <a:ea typeface="华文宋体" panose="02010600040101010101" pitchFamily="2" charset="-122"/>
              </a:rPr>
              <a:t>结</a:t>
            </a:r>
            <a:endParaRPr lang="zh-CN" altLang="en-US" sz="3200" b="1">
              <a:solidFill>
                <a:srgbClr val="71B79B"/>
              </a:solidFill>
              <a:latin typeface="华文宋体" panose="02010600040101010101" pitchFamily="2" charset="-122"/>
              <a:ea typeface="华文宋体" panose="02010600040101010101" pitchFamily="2" charset="-122"/>
            </a:endParaRPr>
          </a:p>
        </p:txBody>
      </p:sp>
      <p:grpSp>
        <p:nvGrpSpPr>
          <p:cNvPr id="2" name="组合 1"/>
          <p:cNvGrpSpPr/>
          <p:nvPr/>
        </p:nvGrpSpPr>
        <p:grpSpPr>
          <a:xfrm>
            <a:off x="7378700" y="3017520"/>
            <a:ext cx="1195705" cy="1250950"/>
            <a:chOff x="2015219" y="1795974"/>
            <a:chExt cx="865413" cy="1003879"/>
          </a:xfrm>
        </p:grpSpPr>
        <p:sp>
          <p:nvSpPr>
            <p:cNvPr id="3" name="六边形 2"/>
            <p:cNvSpPr/>
            <p:nvPr>
              <p:custDataLst>
                <p:tags r:id="rId2"/>
              </p:custDataLst>
            </p:nvPr>
          </p:nvSpPr>
          <p:spPr>
            <a:xfrm rot="5400000">
              <a:off x="1945986" y="1865207"/>
              <a:ext cx="1003879" cy="865413"/>
            </a:xfrm>
            <a:prstGeom prst="hexagon">
              <a:avLst/>
            </a:prstGeom>
            <a:solidFill>
              <a:srgbClr val="71B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tracker_109732"/>
            <p:cNvSpPr>
              <a:spLocks noChangeAspect="1"/>
            </p:cNvSpPr>
            <p:nvPr>
              <p:custDataLst>
                <p:tags r:id="rId3"/>
              </p:custDataLst>
            </p:nvPr>
          </p:nvSpPr>
          <p:spPr bwMode="auto">
            <a:xfrm>
              <a:off x="2277707" y="2067861"/>
              <a:ext cx="340437" cy="460105"/>
            </a:xfrm>
            <a:custGeom>
              <a:avLst/>
              <a:gdLst>
                <a:gd name="T0" fmla="*/ 332 w 1879"/>
                <a:gd name="T1" fmla="*/ 891 h 2543"/>
                <a:gd name="T2" fmla="*/ 1364 w 1879"/>
                <a:gd name="T3" fmla="*/ 933 h 2543"/>
                <a:gd name="T4" fmla="*/ 332 w 1879"/>
                <a:gd name="T5" fmla="*/ 974 h 2543"/>
                <a:gd name="T6" fmla="*/ 332 w 1879"/>
                <a:gd name="T7" fmla="*/ 1334 h 2543"/>
                <a:gd name="T8" fmla="*/ 1364 w 1879"/>
                <a:gd name="T9" fmla="*/ 1293 h 2543"/>
                <a:gd name="T10" fmla="*/ 332 w 1879"/>
                <a:gd name="T11" fmla="*/ 1251 h 2543"/>
                <a:gd name="T12" fmla="*/ 332 w 1879"/>
                <a:gd name="T13" fmla="*/ 1334 h 2543"/>
                <a:gd name="T14" fmla="*/ 332 w 1879"/>
                <a:gd name="T15" fmla="*/ 1612 h 2543"/>
                <a:gd name="T16" fmla="*/ 332 w 1879"/>
                <a:gd name="T17" fmla="*/ 1695 h 2543"/>
                <a:gd name="T18" fmla="*/ 802 w 1879"/>
                <a:gd name="T19" fmla="*/ 1653 h 2543"/>
                <a:gd name="T20" fmla="*/ 705 w 1879"/>
                <a:gd name="T21" fmla="*/ 1972 h 2543"/>
                <a:gd name="T22" fmla="*/ 290 w 1879"/>
                <a:gd name="T23" fmla="*/ 2013 h 2543"/>
                <a:gd name="T24" fmla="*/ 705 w 1879"/>
                <a:gd name="T25" fmla="*/ 2055 h 2543"/>
                <a:gd name="T26" fmla="*/ 705 w 1879"/>
                <a:gd name="T27" fmla="*/ 1972 h 2543"/>
                <a:gd name="T28" fmla="*/ 1356 w 1879"/>
                <a:gd name="T29" fmla="*/ 2543 h 2543"/>
                <a:gd name="T30" fmla="*/ 1005 w 1879"/>
                <a:gd name="T31" fmla="*/ 2408 h 2543"/>
                <a:gd name="T32" fmla="*/ 0 w 1879"/>
                <a:gd name="T33" fmla="*/ 2366 h 2543"/>
                <a:gd name="T34" fmla="*/ 42 w 1879"/>
                <a:gd name="T35" fmla="*/ 380 h 2543"/>
                <a:gd name="T36" fmla="*/ 393 w 1879"/>
                <a:gd name="T37" fmla="*/ 266 h 2543"/>
                <a:gd name="T38" fmla="*/ 605 w 1879"/>
                <a:gd name="T39" fmla="*/ 224 h 2543"/>
                <a:gd name="T40" fmla="*/ 827 w 1879"/>
                <a:gd name="T41" fmla="*/ 0 h 2543"/>
                <a:gd name="T42" fmla="*/ 1049 w 1879"/>
                <a:gd name="T43" fmla="*/ 224 h 2543"/>
                <a:gd name="T44" fmla="*/ 1261 w 1879"/>
                <a:gd name="T45" fmla="*/ 266 h 2543"/>
                <a:gd name="T46" fmla="*/ 1612 w 1879"/>
                <a:gd name="T47" fmla="*/ 380 h 2543"/>
                <a:gd name="T48" fmla="*/ 1654 w 1879"/>
                <a:gd name="T49" fmla="*/ 1591 h 2543"/>
                <a:gd name="T50" fmla="*/ 476 w 1879"/>
                <a:gd name="T51" fmla="*/ 511 h 2543"/>
                <a:gd name="T52" fmla="*/ 1178 w 1879"/>
                <a:gd name="T53" fmla="*/ 307 h 2543"/>
                <a:gd name="T54" fmla="*/ 969 w 1879"/>
                <a:gd name="T55" fmla="*/ 291 h 2543"/>
                <a:gd name="T56" fmla="*/ 966 w 1879"/>
                <a:gd name="T57" fmla="*/ 222 h 2543"/>
                <a:gd name="T58" fmla="*/ 688 w 1879"/>
                <a:gd name="T59" fmla="*/ 222 h 2543"/>
                <a:gd name="T60" fmla="*/ 685 w 1879"/>
                <a:gd name="T61" fmla="*/ 292 h 2543"/>
                <a:gd name="T62" fmla="*/ 476 w 1879"/>
                <a:gd name="T63" fmla="*/ 307 h 2543"/>
                <a:gd name="T64" fmla="*/ 83 w 1879"/>
                <a:gd name="T65" fmla="*/ 2324 h 2543"/>
                <a:gd name="T66" fmla="*/ 833 w 1879"/>
                <a:gd name="T67" fmla="*/ 2020 h 2543"/>
                <a:gd name="T68" fmla="*/ 1571 w 1879"/>
                <a:gd name="T69" fmla="*/ 1544 h 2543"/>
                <a:gd name="T70" fmla="*/ 1261 w 1879"/>
                <a:gd name="T71" fmla="*/ 463 h 2543"/>
                <a:gd name="T72" fmla="*/ 1220 w 1879"/>
                <a:gd name="T73" fmla="*/ 594 h 2543"/>
                <a:gd name="T74" fmla="*/ 393 w 1879"/>
                <a:gd name="T75" fmla="*/ 552 h 2543"/>
                <a:gd name="T76" fmla="*/ 83 w 1879"/>
                <a:gd name="T77" fmla="*/ 463 h 2543"/>
                <a:gd name="T78" fmla="*/ 83 w 1879"/>
                <a:gd name="T79" fmla="*/ 2324 h 2543"/>
                <a:gd name="T80" fmla="*/ 1356 w 1879"/>
                <a:gd name="T81" fmla="*/ 1580 h 2543"/>
                <a:gd name="T82" fmla="*/ 1356 w 1879"/>
                <a:gd name="T83" fmla="*/ 2460 h 2543"/>
                <a:gd name="T84" fmla="*/ 1585 w 1879"/>
                <a:gd name="T85" fmla="*/ 1847 h 2543"/>
                <a:gd name="T86" fmla="*/ 1158 w 1879"/>
                <a:gd name="T87" fmla="*/ 1953 h 2543"/>
                <a:gd name="T88" fmla="*/ 1106 w 1879"/>
                <a:gd name="T89" fmla="*/ 2018 h 2543"/>
                <a:gd name="T90" fmla="*/ 1333 w 1879"/>
                <a:gd name="T91" fmla="*/ 2188 h 2543"/>
                <a:gd name="T92" fmla="*/ 1643 w 1879"/>
                <a:gd name="T93" fmla="*/ 1907 h 2543"/>
                <a:gd name="T94" fmla="*/ 1585 w 1879"/>
                <a:gd name="T95" fmla="*/ 1847 h 2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79" h="2543">
                  <a:moveTo>
                    <a:pt x="290" y="933"/>
                  </a:moveTo>
                  <a:cubicBezTo>
                    <a:pt x="290" y="910"/>
                    <a:pt x="309" y="891"/>
                    <a:pt x="332" y="891"/>
                  </a:cubicBezTo>
                  <a:lnTo>
                    <a:pt x="1322" y="891"/>
                  </a:lnTo>
                  <a:cubicBezTo>
                    <a:pt x="1345" y="891"/>
                    <a:pt x="1364" y="910"/>
                    <a:pt x="1364" y="933"/>
                  </a:cubicBezTo>
                  <a:cubicBezTo>
                    <a:pt x="1364" y="956"/>
                    <a:pt x="1345" y="974"/>
                    <a:pt x="1322" y="974"/>
                  </a:cubicBezTo>
                  <a:lnTo>
                    <a:pt x="332" y="974"/>
                  </a:lnTo>
                  <a:cubicBezTo>
                    <a:pt x="309" y="974"/>
                    <a:pt x="290" y="956"/>
                    <a:pt x="290" y="933"/>
                  </a:cubicBezTo>
                  <a:close/>
                  <a:moveTo>
                    <a:pt x="332" y="1334"/>
                  </a:moveTo>
                  <a:lnTo>
                    <a:pt x="1322" y="1334"/>
                  </a:lnTo>
                  <a:cubicBezTo>
                    <a:pt x="1345" y="1334"/>
                    <a:pt x="1364" y="1316"/>
                    <a:pt x="1364" y="1293"/>
                  </a:cubicBezTo>
                  <a:cubicBezTo>
                    <a:pt x="1364" y="1270"/>
                    <a:pt x="1345" y="1251"/>
                    <a:pt x="1322" y="1251"/>
                  </a:cubicBezTo>
                  <a:lnTo>
                    <a:pt x="332" y="1251"/>
                  </a:lnTo>
                  <a:cubicBezTo>
                    <a:pt x="309" y="1251"/>
                    <a:pt x="290" y="1270"/>
                    <a:pt x="290" y="1293"/>
                  </a:cubicBezTo>
                  <a:cubicBezTo>
                    <a:pt x="290" y="1316"/>
                    <a:pt x="309" y="1334"/>
                    <a:pt x="332" y="1334"/>
                  </a:cubicBezTo>
                  <a:close/>
                  <a:moveTo>
                    <a:pt x="760" y="1612"/>
                  </a:moveTo>
                  <a:lnTo>
                    <a:pt x="332" y="1612"/>
                  </a:lnTo>
                  <a:cubicBezTo>
                    <a:pt x="309" y="1612"/>
                    <a:pt x="290" y="1630"/>
                    <a:pt x="290" y="1653"/>
                  </a:cubicBezTo>
                  <a:cubicBezTo>
                    <a:pt x="290" y="1676"/>
                    <a:pt x="309" y="1695"/>
                    <a:pt x="332" y="1695"/>
                  </a:cubicBezTo>
                  <a:lnTo>
                    <a:pt x="760" y="1695"/>
                  </a:lnTo>
                  <a:cubicBezTo>
                    <a:pt x="783" y="1695"/>
                    <a:pt x="802" y="1676"/>
                    <a:pt x="802" y="1653"/>
                  </a:cubicBezTo>
                  <a:cubicBezTo>
                    <a:pt x="802" y="1630"/>
                    <a:pt x="783" y="1612"/>
                    <a:pt x="760" y="1612"/>
                  </a:cubicBezTo>
                  <a:close/>
                  <a:moveTo>
                    <a:pt x="705" y="1972"/>
                  </a:moveTo>
                  <a:lnTo>
                    <a:pt x="332" y="1972"/>
                  </a:lnTo>
                  <a:cubicBezTo>
                    <a:pt x="309" y="1972"/>
                    <a:pt x="290" y="1990"/>
                    <a:pt x="290" y="2013"/>
                  </a:cubicBezTo>
                  <a:cubicBezTo>
                    <a:pt x="290" y="2036"/>
                    <a:pt x="309" y="2055"/>
                    <a:pt x="332" y="2055"/>
                  </a:cubicBezTo>
                  <a:lnTo>
                    <a:pt x="705" y="2055"/>
                  </a:lnTo>
                  <a:cubicBezTo>
                    <a:pt x="728" y="2055"/>
                    <a:pt x="746" y="2036"/>
                    <a:pt x="746" y="2013"/>
                  </a:cubicBezTo>
                  <a:cubicBezTo>
                    <a:pt x="746" y="1990"/>
                    <a:pt x="728" y="1972"/>
                    <a:pt x="705" y="1972"/>
                  </a:cubicBezTo>
                  <a:close/>
                  <a:moveTo>
                    <a:pt x="1879" y="2020"/>
                  </a:moveTo>
                  <a:cubicBezTo>
                    <a:pt x="1879" y="2309"/>
                    <a:pt x="1644" y="2543"/>
                    <a:pt x="1356" y="2543"/>
                  </a:cubicBezTo>
                  <a:cubicBezTo>
                    <a:pt x="1221" y="2543"/>
                    <a:pt x="1098" y="2492"/>
                    <a:pt x="1006" y="2407"/>
                  </a:cubicBezTo>
                  <a:cubicBezTo>
                    <a:pt x="1005" y="2407"/>
                    <a:pt x="1005" y="2408"/>
                    <a:pt x="1005" y="2408"/>
                  </a:cubicBezTo>
                  <a:lnTo>
                    <a:pt x="42" y="2408"/>
                  </a:lnTo>
                  <a:cubicBezTo>
                    <a:pt x="19" y="2408"/>
                    <a:pt x="0" y="2389"/>
                    <a:pt x="0" y="2366"/>
                  </a:cubicBezTo>
                  <a:lnTo>
                    <a:pt x="0" y="422"/>
                  </a:lnTo>
                  <a:cubicBezTo>
                    <a:pt x="0" y="399"/>
                    <a:pt x="19" y="380"/>
                    <a:pt x="42" y="380"/>
                  </a:cubicBezTo>
                  <a:lnTo>
                    <a:pt x="393" y="380"/>
                  </a:lnTo>
                  <a:lnTo>
                    <a:pt x="393" y="266"/>
                  </a:lnTo>
                  <a:cubicBezTo>
                    <a:pt x="393" y="243"/>
                    <a:pt x="412" y="224"/>
                    <a:pt x="435" y="224"/>
                  </a:cubicBezTo>
                  <a:lnTo>
                    <a:pt x="605" y="224"/>
                  </a:lnTo>
                  <a:lnTo>
                    <a:pt x="605" y="222"/>
                  </a:lnTo>
                  <a:cubicBezTo>
                    <a:pt x="605" y="100"/>
                    <a:pt x="705" y="0"/>
                    <a:pt x="827" y="0"/>
                  </a:cubicBezTo>
                  <a:cubicBezTo>
                    <a:pt x="950" y="0"/>
                    <a:pt x="1049" y="100"/>
                    <a:pt x="1049" y="222"/>
                  </a:cubicBezTo>
                  <a:lnTo>
                    <a:pt x="1049" y="224"/>
                  </a:lnTo>
                  <a:lnTo>
                    <a:pt x="1220" y="224"/>
                  </a:lnTo>
                  <a:cubicBezTo>
                    <a:pt x="1243" y="224"/>
                    <a:pt x="1261" y="243"/>
                    <a:pt x="1261" y="266"/>
                  </a:cubicBezTo>
                  <a:lnTo>
                    <a:pt x="1261" y="380"/>
                  </a:lnTo>
                  <a:lnTo>
                    <a:pt x="1612" y="380"/>
                  </a:lnTo>
                  <a:cubicBezTo>
                    <a:pt x="1635" y="380"/>
                    <a:pt x="1654" y="399"/>
                    <a:pt x="1654" y="422"/>
                  </a:cubicBezTo>
                  <a:lnTo>
                    <a:pt x="1654" y="1591"/>
                  </a:lnTo>
                  <a:cubicBezTo>
                    <a:pt x="1790" y="1685"/>
                    <a:pt x="1879" y="1843"/>
                    <a:pt x="1879" y="2020"/>
                  </a:cubicBezTo>
                  <a:close/>
                  <a:moveTo>
                    <a:pt x="476" y="511"/>
                  </a:moveTo>
                  <a:lnTo>
                    <a:pt x="1178" y="511"/>
                  </a:lnTo>
                  <a:lnTo>
                    <a:pt x="1178" y="307"/>
                  </a:lnTo>
                  <a:lnTo>
                    <a:pt x="1002" y="307"/>
                  </a:lnTo>
                  <a:cubicBezTo>
                    <a:pt x="989" y="307"/>
                    <a:pt x="977" y="302"/>
                    <a:pt x="969" y="291"/>
                  </a:cubicBezTo>
                  <a:cubicBezTo>
                    <a:pt x="961" y="281"/>
                    <a:pt x="958" y="268"/>
                    <a:pt x="962" y="256"/>
                  </a:cubicBezTo>
                  <a:cubicBezTo>
                    <a:pt x="965" y="243"/>
                    <a:pt x="966" y="232"/>
                    <a:pt x="966" y="222"/>
                  </a:cubicBezTo>
                  <a:cubicBezTo>
                    <a:pt x="966" y="146"/>
                    <a:pt x="904" y="83"/>
                    <a:pt x="827" y="83"/>
                  </a:cubicBezTo>
                  <a:cubicBezTo>
                    <a:pt x="750" y="83"/>
                    <a:pt x="688" y="146"/>
                    <a:pt x="688" y="222"/>
                  </a:cubicBezTo>
                  <a:cubicBezTo>
                    <a:pt x="688" y="232"/>
                    <a:pt x="689" y="243"/>
                    <a:pt x="693" y="256"/>
                  </a:cubicBezTo>
                  <a:cubicBezTo>
                    <a:pt x="696" y="268"/>
                    <a:pt x="693" y="281"/>
                    <a:pt x="685" y="292"/>
                  </a:cubicBezTo>
                  <a:cubicBezTo>
                    <a:pt x="677" y="302"/>
                    <a:pt x="665" y="307"/>
                    <a:pt x="652" y="307"/>
                  </a:cubicBezTo>
                  <a:lnTo>
                    <a:pt x="476" y="307"/>
                  </a:lnTo>
                  <a:lnTo>
                    <a:pt x="476" y="511"/>
                  </a:lnTo>
                  <a:close/>
                  <a:moveTo>
                    <a:pt x="83" y="2324"/>
                  </a:moveTo>
                  <a:lnTo>
                    <a:pt x="931" y="2324"/>
                  </a:lnTo>
                  <a:cubicBezTo>
                    <a:pt x="870" y="2239"/>
                    <a:pt x="833" y="2134"/>
                    <a:pt x="833" y="2020"/>
                  </a:cubicBezTo>
                  <a:cubicBezTo>
                    <a:pt x="833" y="1732"/>
                    <a:pt x="1067" y="1497"/>
                    <a:pt x="1356" y="1497"/>
                  </a:cubicBezTo>
                  <a:cubicBezTo>
                    <a:pt x="1432" y="1497"/>
                    <a:pt x="1505" y="1514"/>
                    <a:pt x="1571" y="1544"/>
                  </a:cubicBezTo>
                  <a:lnTo>
                    <a:pt x="1571" y="463"/>
                  </a:lnTo>
                  <a:lnTo>
                    <a:pt x="1261" y="463"/>
                  </a:lnTo>
                  <a:lnTo>
                    <a:pt x="1261" y="552"/>
                  </a:lnTo>
                  <a:cubicBezTo>
                    <a:pt x="1261" y="575"/>
                    <a:pt x="1243" y="594"/>
                    <a:pt x="1220" y="594"/>
                  </a:cubicBezTo>
                  <a:lnTo>
                    <a:pt x="434" y="594"/>
                  </a:lnTo>
                  <a:cubicBezTo>
                    <a:pt x="412" y="594"/>
                    <a:pt x="393" y="575"/>
                    <a:pt x="393" y="552"/>
                  </a:cubicBezTo>
                  <a:lnTo>
                    <a:pt x="393" y="463"/>
                  </a:lnTo>
                  <a:lnTo>
                    <a:pt x="83" y="463"/>
                  </a:lnTo>
                  <a:lnTo>
                    <a:pt x="83" y="2324"/>
                  </a:lnTo>
                  <a:lnTo>
                    <a:pt x="83" y="2324"/>
                  </a:lnTo>
                  <a:close/>
                  <a:moveTo>
                    <a:pt x="1796" y="2020"/>
                  </a:moveTo>
                  <a:cubicBezTo>
                    <a:pt x="1796" y="1778"/>
                    <a:pt x="1598" y="1580"/>
                    <a:pt x="1356" y="1580"/>
                  </a:cubicBezTo>
                  <a:cubicBezTo>
                    <a:pt x="1113" y="1580"/>
                    <a:pt x="916" y="1778"/>
                    <a:pt x="916" y="2020"/>
                  </a:cubicBezTo>
                  <a:cubicBezTo>
                    <a:pt x="916" y="2263"/>
                    <a:pt x="1113" y="2460"/>
                    <a:pt x="1356" y="2460"/>
                  </a:cubicBezTo>
                  <a:cubicBezTo>
                    <a:pt x="1598" y="2460"/>
                    <a:pt x="1796" y="2263"/>
                    <a:pt x="1796" y="2020"/>
                  </a:cubicBezTo>
                  <a:close/>
                  <a:moveTo>
                    <a:pt x="1585" y="1847"/>
                  </a:moveTo>
                  <a:lnTo>
                    <a:pt x="1331" y="2091"/>
                  </a:lnTo>
                  <a:lnTo>
                    <a:pt x="1158" y="1953"/>
                  </a:lnTo>
                  <a:cubicBezTo>
                    <a:pt x="1140" y="1939"/>
                    <a:pt x="1114" y="1942"/>
                    <a:pt x="1100" y="1960"/>
                  </a:cubicBezTo>
                  <a:cubicBezTo>
                    <a:pt x="1086" y="1978"/>
                    <a:pt x="1088" y="2004"/>
                    <a:pt x="1106" y="2018"/>
                  </a:cubicBezTo>
                  <a:lnTo>
                    <a:pt x="1307" y="2179"/>
                  </a:lnTo>
                  <a:cubicBezTo>
                    <a:pt x="1315" y="2185"/>
                    <a:pt x="1324" y="2188"/>
                    <a:pt x="1333" y="2188"/>
                  </a:cubicBezTo>
                  <a:cubicBezTo>
                    <a:pt x="1343" y="2188"/>
                    <a:pt x="1354" y="2184"/>
                    <a:pt x="1362" y="2176"/>
                  </a:cubicBezTo>
                  <a:lnTo>
                    <a:pt x="1643" y="1907"/>
                  </a:lnTo>
                  <a:cubicBezTo>
                    <a:pt x="1659" y="1891"/>
                    <a:pt x="1660" y="1865"/>
                    <a:pt x="1644" y="1848"/>
                  </a:cubicBezTo>
                  <a:cubicBezTo>
                    <a:pt x="1628" y="1831"/>
                    <a:pt x="1602" y="1831"/>
                    <a:pt x="1585" y="1847"/>
                  </a:cubicBezTo>
                  <a:close/>
                </a:path>
              </a:pathLst>
            </a:custGeom>
            <a:solidFill>
              <a:schemeClr val="bg1"/>
            </a:solidFill>
            <a:ln>
              <a:noFill/>
            </a:ln>
          </p:spPr>
          <p:txBody>
            <a:bodyPr/>
            <a:p>
              <a:endParaRPr lang="zh-CN" altLang="en-US" dirty="0"/>
            </a:p>
          </p:txBody>
        </p:sp>
      </p:grpSp>
    </p:spTree>
  </p:cSld>
  <p:clrMapOvr>
    <a:masterClrMapping/>
  </p:clrMapOvr>
  <mc:AlternateContent xmlns:mc="http://schemas.openxmlformats.org/markup-compatibility/2006">
    <mc:Choice xmlns:p14="http://schemas.microsoft.com/office/powerpoint/2010/main" Requires="p14">
      <p:transition p14:dur="100">
        <p:dissolve/>
      </p:transition>
    </mc:Choice>
    <mc:Fallback>
      <p:transition>
        <p:dissolv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par>
                                <p:cTn id="8" presetID="9"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dissolve">
                                      <p:cBhvr>
                                        <p:cTn id="10" dur="500"/>
                                        <p:tgtEl>
                                          <p:spTgt spid="7"/>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dissolve">
                                      <p:cBhvr>
                                        <p:cTn id="13" dur="500"/>
                                        <p:tgtEl>
                                          <p:spTgt spid="9"/>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dissolve">
                                      <p:cBhvr>
                                        <p:cTn id="16" dur="500"/>
                                        <p:tgtEl>
                                          <p:spTgt spid="10"/>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dissolve">
                                      <p:cBhvr>
                                        <p:cTn id="19" dur="500"/>
                                        <p:tgtEl>
                                          <p:spTgt spid="12"/>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dissolve">
                                      <p:cBhvr>
                                        <p:cTn id="22" dur="500"/>
                                        <p:tgtEl>
                                          <p:spTgt spid="13"/>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dissolve">
                                      <p:cBhvr>
                                        <p:cTn id="25" dur="500"/>
                                        <p:tgtEl>
                                          <p:spTgt spid="15"/>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dissolve">
                                      <p:cBhvr>
                                        <p:cTn id="28" dur="500"/>
                                        <p:tgtEl>
                                          <p:spTgt spid="16"/>
                                        </p:tgtEl>
                                      </p:cBhvr>
                                    </p:animEffect>
                                  </p:childTnLst>
                                </p:cTn>
                              </p:par>
                              <p:par>
                                <p:cTn id="29" presetID="9" presetClass="entr" presetSubtype="0" fill="hold" nodeType="withEffect">
                                  <p:stCondLst>
                                    <p:cond delay="0"/>
                                  </p:stCondLst>
                                  <p:childTnLst>
                                    <p:set>
                                      <p:cBhvr>
                                        <p:cTn id="30" dur="1" fill="hold">
                                          <p:stCondLst>
                                            <p:cond delay="0"/>
                                          </p:stCondLst>
                                        </p:cTn>
                                        <p:tgtEl>
                                          <p:spTgt spid="2"/>
                                        </p:tgtEl>
                                        <p:attrNameLst>
                                          <p:attrName>style.visibility</p:attrName>
                                        </p:attrNameLst>
                                      </p:cBhvr>
                                      <p:to>
                                        <p:strVal val="visible"/>
                                      </p:to>
                                    </p:set>
                                    <p:animEffect transition="in" filter="dissolve">
                                      <p:cBhvr>
                                        <p:cTn id="3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9" grpId="0"/>
      <p:bldP spid="10" grpId="0"/>
      <p:bldP spid="12" grpId="0"/>
      <p:bldP spid="13" grpId="0"/>
      <p:bldP spid="15" grpId="0"/>
      <p:bldP spid="1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flipH="1">
            <a:off x="968" y="0"/>
            <a:ext cx="12191032" cy="6860861"/>
          </a:xfrm>
          <a:prstGeom prst="rect">
            <a:avLst/>
          </a:prstGeom>
        </p:spPr>
      </p:pic>
      <p:sp>
        <p:nvSpPr>
          <p:cNvPr id="5" name="矩形 4"/>
          <p:cNvSpPr/>
          <p:nvPr/>
        </p:nvSpPr>
        <p:spPr>
          <a:xfrm>
            <a:off x="-121920" y="1952625"/>
            <a:ext cx="5608320" cy="2746375"/>
          </a:xfrm>
          <a:prstGeom prst="rect">
            <a:avLst/>
          </a:prstGeom>
          <a:solidFill>
            <a:schemeClr val="bg1"/>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2214589" y="1952893"/>
            <a:ext cx="1055953" cy="1015663"/>
          </a:xfrm>
          <a:prstGeom prst="rect">
            <a:avLst/>
          </a:prstGeom>
          <a:noFill/>
        </p:spPr>
        <p:txBody>
          <a:bodyPr vert="horz" wrap="square" rtlCol="0">
            <a:spAutoFit/>
          </a:bodyPr>
          <a:lstStyle/>
          <a:p>
            <a:pPr algn="ctr"/>
            <a:r>
              <a:rPr lang="en-US" altLang="zh-CN" sz="6000" i="1">
                <a:solidFill>
                  <a:srgbClr val="71B79B"/>
                </a:solidFill>
                <a:latin typeface="楷体" panose="02010609060101010101" pitchFamily="49" charset="-122"/>
                <a:ea typeface="楷体" panose="02010609060101010101" pitchFamily="49" charset="-122"/>
              </a:rPr>
              <a:t>01</a:t>
            </a:r>
            <a:endParaRPr lang="zh-CN" altLang="en-US" sz="6000" i="1">
              <a:solidFill>
                <a:srgbClr val="71B79B"/>
              </a:solidFill>
              <a:latin typeface="楷体" panose="02010609060101010101" pitchFamily="49" charset="-122"/>
              <a:ea typeface="楷体" panose="02010609060101010101" pitchFamily="49" charset="-122"/>
            </a:endParaRPr>
          </a:p>
        </p:txBody>
      </p:sp>
      <p:sp>
        <p:nvSpPr>
          <p:cNvPr id="7" name="文本框 6"/>
          <p:cNvSpPr txBox="1"/>
          <p:nvPr/>
        </p:nvSpPr>
        <p:spPr>
          <a:xfrm>
            <a:off x="536575" y="2967990"/>
            <a:ext cx="4413250" cy="922020"/>
          </a:xfrm>
          <a:prstGeom prst="rect">
            <a:avLst/>
          </a:prstGeom>
          <a:noFill/>
          <a:effectLst>
            <a:innerShdw blurRad="114300">
              <a:prstClr val="black"/>
            </a:innerShdw>
          </a:effectLst>
        </p:spPr>
        <p:txBody>
          <a:bodyPr vert="horz" wrap="square" rtlCol="0">
            <a:spAutoFit/>
          </a:bodyPr>
          <a:lstStyle/>
          <a:p>
            <a:pPr algn="ctr"/>
            <a:r>
              <a:rPr lang="zh-CN" altLang="en-US" sz="5400" b="1" i="1">
                <a:solidFill>
                  <a:srgbClr val="71B79B"/>
                </a:solidFill>
                <a:latin typeface="华文宋体" panose="02010600040101010101" pitchFamily="2" charset="-122"/>
                <a:ea typeface="华文宋体" panose="02010600040101010101" pitchFamily="2" charset="-122"/>
                <a:sym typeface="+mn-ea"/>
              </a:rPr>
              <a:t>项</a:t>
            </a:r>
            <a:r>
              <a:rPr lang="en-US" altLang="zh-CN" sz="5400" b="1" i="1">
                <a:solidFill>
                  <a:srgbClr val="71B79B"/>
                </a:solidFill>
                <a:latin typeface="华文宋体" panose="02010600040101010101" pitchFamily="2" charset="-122"/>
                <a:ea typeface="华文宋体" panose="02010600040101010101" pitchFamily="2" charset="-122"/>
                <a:sym typeface="+mn-ea"/>
              </a:rPr>
              <a:t>  </a:t>
            </a:r>
            <a:r>
              <a:rPr lang="zh-CN" altLang="en-US" sz="5400" b="1" i="1">
                <a:solidFill>
                  <a:srgbClr val="71B79B"/>
                </a:solidFill>
                <a:latin typeface="华文宋体" panose="02010600040101010101" pitchFamily="2" charset="-122"/>
                <a:ea typeface="华文宋体" panose="02010600040101010101" pitchFamily="2" charset="-122"/>
                <a:sym typeface="+mn-ea"/>
              </a:rPr>
              <a:t>目</a:t>
            </a:r>
            <a:r>
              <a:rPr lang="en-US" altLang="zh-CN" sz="5400" b="1" i="1">
                <a:solidFill>
                  <a:srgbClr val="71B79B"/>
                </a:solidFill>
                <a:latin typeface="华文宋体" panose="02010600040101010101" pitchFamily="2" charset="-122"/>
                <a:ea typeface="华文宋体" panose="02010600040101010101" pitchFamily="2" charset="-122"/>
                <a:sym typeface="+mn-ea"/>
              </a:rPr>
              <a:t>  </a:t>
            </a:r>
            <a:r>
              <a:rPr lang="zh-CN" altLang="en-US" sz="5400" b="1" i="1">
                <a:solidFill>
                  <a:srgbClr val="71B79B"/>
                </a:solidFill>
                <a:latin typeface="华文宋体" panose="02010600040101010101" pitchFamily="2" charset="-122"/>
                <a:ea typeface="华文宋体" panose="02010600040101010101" pitchFamily="2" charset="-122"/>
                <a:sym typeface="+mn-ea"/>
              </a:rPr>
              <a:t>介</a:t>
            </a:r>
            <a:r>
              <a:rPr lang="en-US" altLang="zh-CN" sz="5400" b="1" i="1">
                <a:solidFill>
                  <a:srgbClr val="71B79B"/>
                </a:solidFill>
                <a:latin typeface="华文宋体" panose="02010600040101010101" pitchFamily="2" charset="-122"/>
                <a:ea typeface="华文宋体" panose="02010600040101010101" pitchFamily="2" charset="-122"/>
                <a:sym typeface="+mn-ea"/>
              </a:rPr>
              <a:t>  </a:t>
            </a:r>
            <a:r>
              <a:rPr lang="zh-CN" altLang="en-US" sz="5400" b="1" i="1">
                <a:solidFill>
                  <a:srgbClr val="71B79B"/>
                </a:solidFill>
                <a:latin typeface="华文宋体" panose="02010600040101010101" pitchFamily="2" charset="-122"/>
                <a:ea typeface="华文宋体" panose="02010600040101010101" pitchFamily="2" charset="-122"/>
                <a:sym typeface="+mn-ea"/>
              </a:rPr>
              <a:t>绍</a:t>
            </a:r>
            <a:endParaRPr lang="zh-CN" altLang="en-US" sz="5400" b="1" i="1">
              <a:solidFill>
                <a:srgbClr val="71B79B"/>
              </a:solidFill>
              <a:latin typeface="华文宋体" panose="02010600040101010101" pitchFamily="2" charset="-122"/>
              <a:ea typeface="华文宋体" panose="02010600040101010101" pitchFamily="2" charset="-122"/>
              <a:sym typeface="+mn-ea"/>
            </a:endParaRPr>
          </a:p>
        </p:txBody>
      </p:sp>
      <p:sp>
        <p:nvSpPr>
          <p:cNvPr id="8" name="文本框 7"/>
          <p:cNvSpPr txBox="1"/>
          <p:nvPr/>
        </p:nvSpPr>
        <p:spPr>
          <a:xfrm>
            <a:off x="1128281" y="4027935"/>
            <a:ext cx="3229837" cy="398780"/>
          </a:xfrm>
          <a:prstGeom prst="rect">
            <a:avLst/>
          </a:prstGeom>
          <a:noFill/>
        </p:spPr>
        <p:txBody>
          <a:bodyPr vert="horz" wrap="square" rtlCol="0">
            <a:spAutoFit/>
          </a:bodyPr>
          <a:lstStyle/>
          <a:p>
            <a:pPr algn="dist"/>
            <a:r>
              <a:rPr lang="en-US" altLang="zh-CN" sz="2000">
                <a:solidFill>
                  <a:schemeClr val="tx1">
                    <a:lumMod val="65000"/>
                    <a:lumOff val="35000"/>
                  </a:schemeClr>
                </a:solidFill>
                <a:latin typeface="微软雅黑 Light" panose="020B0502040204020203" pitchFamily="34" charset="-122"/>
                <a:ea typeface="微软雅黑 Light" panose="020B0502040204020203" pitchFamily="34" charset="-122"/>
                <a:sym typeface="+mn-ea"/>
              </a:rPr>
              <a:t>U-Live </a:t>
            </a:r>
            <a:r>
              <a:rPr lang="zh-CN" altLang="en-US" sz="2000">
                <a:solidFill>
                  <a:schemeClr val="tx1">
                    <a:lumMod val="65000"/>
                    <a:lumOff val="35000"/>
                  </a:schemeClr>
                </a:solidFill>
                <a:latin typeface="微软雅黑 Light" panose="020B0502040204020203" pitchFamily="34" charset="-122"/>
                <a:ea typeface="微软雅黑 Light" panose="020B0502040204020203" pitchFamily="34" charset="-122"/>
                <a:sym typeface="+mn-ea"/>
              </a:rPr>
              <a:t>短视频平台</a:t>
            </a:r>
            <a:r>
              <a:rPr lang="en-US" altLang="zh-CN" sz="2000">
                <a:solidFill>
                  <a:schemeClr val="tx1">
                    <a:lumMod val="65000"/>
                    <a:lumOff val="35000"/>
                  </a:schemeClr>
                </a:solidFill>
                <a:latin typeface="微软雅黑 Light" panose="020B0502040204020203" pitchFamily="34" charset="-122"/>
                <a:ea typeface="微软雅黑 Light" panose="020B0502040204020203" pitchFamily="34" charset="-122"/>
                <a:sym typeface="+mn-ea"/>
              </a:rPr>
              <a:t> |</a:t>
            </a:r>
            <a:endParaRPr lang="en-US" altLang="zh-CN" sz="2000">
              <a:solidFill>
                <a:schemeClr val="tx1">
                  <a:lumMod val="65000"/>
                  <a:lumOff val="35000"/>
                </a:schemeClr>
              </a:solidFill>
              <a:latin typeface="微软雅黑 Light" panose="020B0502040204020203" pitchFamily="34" charset="-122"/>
              <a:ea typeface="微软雅黑 Light" panose="020B0502040204020203" pitchFamily="34" charset="-122"/>
              <a:sym typeface="+mn-ea"/>
            </a:endParaRPr>
          </a:p>
        </p:txBody>
      </p:sp>
    </p:spTree>
  </p:cSld>
  <p:clrMapOvr>
    <a:masterClrMapping/>
  </p:clrMapOvr>
  <mc:AlternateContent xmlns:mc="http://schemas.openxmlformats.org/markup-compatibility/2006">
    <mc:Choice xmlns:p14="http://schemas.microsoft.com/office/powerpoint/2010/main" Requires="p14">
      <p:transition p14:dur="100">
        <p:fade/>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left)">
                                      <p:cBhvr>
                                        <p:cTn id="10" dur="500"/>
                                        <p:tgtEl>
                                          <p:spTgt spid="6"/>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left)">
                                      <p:cBhvr>
                                        <p:cTn id="13" dur="500"/>
                                        <p:tgtEl>
                                          <p:spTgt spid="7"/>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wipe(left)">
                                      <p:cBhvr>
                                        <p:cTn id="1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6" grpId="0"/>
      <p:bldP spid="7" grpId="0" bldLvl="0" animBg="1"/>
      <p:bldP spid="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17"/>
          <p:cNvPicPr>
            <a:picLocks noChangeAspect="1"/>
          </p:cNvPicPr>
          <p:nvPr/>
        </p:nvPicPr>
        <p:blipFill rotWithShape="1">
          <a:blip r:embed="rId1" cstate="print">
            <a:extLst>
              <a:ext uri="{28A0092B-C50C-407E-A947-70E740481C1C}">
                <a14:useLocalDpi xmlns:a14="http://schemas.microsoft.com/office/drawing/2010/main" val="0"/>
              </a:ext>
            </a:extLst>
          </a:blip>
          <a:srcRect l="118" t="28621" r="400" b="16626"/>
          <a:stretch>
            <a:fillRect/>
          </a:stretch>
        </p:blipFill>
        <p:spPr>
          <a:xfrm>
            <a:off x="-5688" y="1782764"/>
            <a:ext cx="12197687" cy="3776208"/>
          </a:xfrm>
          <a:prstGeom prst="rect">
            <a:avLst/>
          </a:prstGeom>
        </p:spPr>
      </p:pic>
      <p:sp>
        <p:nvSpPr>
          <p:cNvPr id="4" name="文本框 3"/>
          <p:cNvSpPr txBox="1"/>
          <p:nvPr/>
        </p:nvSpPr>
        <p:spPr>
          <a:xfrm>
            <a:off x="3357880" y="109855"/>
            <a:ext cx="5476240" cy="922020"/>
          </a:xfrm>
          <a:prstGeom prst="rect">
            <a:avLst/>
          </a:prstGeom>
          <a:noFill/>
          <a:effectLst>
            <a:outerShdw blurRad="50800" dist="38100" dir="2700000" algn="tl" rotWithShape="0">
              <a:prstClr val="black">
                <a:alpha val="40000"/>
              </a:prstClr>
            </a:outerShdw>
          </a:effectLst>
        </p:spPr>
        <p:txBody>
          <a:bodyPr vert="horz" wrap="square" rtlCol="0">
            <a:spAutoFit/>
          </a:bodyPr>
          <a:lstStyle>
            <a:defPPr>
              <a:defRPr lang="zh-CN"/>
            </a:defPPr>
            <a:lvl1pPr>
              <a:defRPr sz="2800">
                <a:solidFill>
                  <a:schemeClr val="tx1">
                    <a:lumMod val="75000"/>
                    <a:lumOff val="25000"/>
                  </a:schemeClr>
                </a:solidFill>
                <a:latin typeface="苏新诗古印宋简" panose="02010609000101010101" pitchFamily="49" charset="-122"/>
                <a:ea typeface="苏新诗古印宋简" panose="02010609000101010101" pitchFamily="49" charset="-122"/>
              </a:defRPr>
            </a:lvl1pPr>
          </a:lstStyle>
          <a:p>
            <a:pPr algn="ctr"/>
            <a:r>
              <a:rPr lang="zh-CN" altLang="en-US" sz="5400" b="1" dirty="0">
                <a:solidFill>
                  <a:schemeClr val="tx1"/>
                </a:solidFill>
                <a:latin typeface="楷体" panose="02010609060101010101" pitchFamily="49" charset="-122"/>
                <a:ea typeface="楷体" panose="02010609060101010101" pitchFamily="49" charset="-122"/>
              </a:rPr>
              <a:t>开</a:t>
            </a:r>
            <a:r>
              <a:rPr lang="en-US" altLang="zh-CN" sz="5400" b="1" dirty="0">
                <a:solidFill>
                  <a:schemeClr val="tx1"/>
                </a:solidFill>
                <a:latin typeface="楷体" panose="02010609060101010101" pitchFamily="49" charset="-122"/>
                <a:ea typeface="楷体" panose="02010609060101010101" pitchFamily="49" charset="-122"/>
              </a:rPr>
              <a:t> </a:t>
            </a:r>
            <a:r>
              <a:rPr lang="zh-CN" altLang="en-US" sz="5400" b="1" dirty="0">
                <a:solidFill>
                  <a:schemeClr val="tx1"/>
                </a:solidFill>
                <a:latin typeface="楷体" panose="02010609060101010101" pitchFamily="49" charset="-122"/>
                <a:ea typeface="楷体" panose="02010609060101010101" pitchFamily="49" charset="-122"/>
              </a:rPr>
              <a:t>发</a:t>
            </a:r>
            <a:r>
              <a:rPr lang="en-US" altLang="zh-CN" sz="5400" b="1" dirty="0">
                <a:solidFill>
                  <a:schemeClr val="tx1"/>
                </a:solidFill>
                <a:latin typeface="楷体" panose="02010609060101010101" pitchFamily="49" charset="-122"/>
                <a:ea typeface="楷体" panose="02010609060101010101" pitchFamily="49" charset="-122"/>
              </a:rPr>
              <a:t> </a:t>
            </a:r>
            <a:r>
              <a:rPr lang="zh-CN" altLang="en-US" sz="5400" b="1" dirty="0">
                <a:solidFill>
                  <a:schemeClr val="tx1"/>
                </a:solidFill>
                <a:latin typeface="楷体" panose="02010609060101010101" pitchFamily="49" charset="-122"/>
                <a:ea typeface="楷体" panose="02010609060101010101" pitchFamily="49" charset="-122"/>
              </a:rPr>
              <a:t>背</a:t>
            </a:r>
            <a:r>
              <a:rPr lang="en-US" altLang="zh-CN" sz="5400" b="1" dirty="0">
                <a:solidFill>
                  <a:schemeClr val="tx1"/>
                </a:solidFill>
                <a:latin typeface="楷体" panose="02010609060101010101" pitchFamily="49" charset="-122"/>
                <a:ea typeface="楷体" panose="02010609060101010101" pitchFamily="49" charset="-122"/>
              </a:rPr>
              <a:t> </a:t>
            </a:r>
            <a:r>
              <a:rPr lang="zh-CN" altLang="en-US" sz="5400" b="1" dirty="0">
                <a:solidFill>
                  <a:schemeClr val="tx1"/>
                </a:solidFill>
                <a:latin typeface="楷体" panose="02010609060101010101" pitchFamily="49" charset="-122"/>
                <a:ea typeface="楷体" panose="02010609060101010101" pitchFamily="49" charset="-122"/>
              </a:rPr>
              <a:t>景</a:t>
            </a:r>
            <a:endParaRPr lang="zh-CN" altLang="en-US" sz="5400" b="1" dirty="0">
              <a:solidFill>
                <a:schemeClr val="tx1"/>
              </a:solidFill>
              <a:latin typeface="楷体" panose="02010609060101010101" pitchFamily="49" charset="-122"/>
              <a:ea typeface="楷体" panose="02010609060101010101" pitchFamily="49" charset="-122"/>
            </a:endParaRPr>
          </a:p>
        </p:txBody>
      </p:sp>
      <p:pic>
        <p:nvPicPr>
          <p:cNvPr id="6" name="图片 5" descr="图片包含 雪花, 户外, 天空, 滑雪&#10;&#10;已生成极高可信度的说明"/>
          <p:cNvPicPr>
            <a:picLocks noChangeAspect="1"/>
          </p:cNvPicPr>
          <p:nvPr/>
        </p:nvPicPr>
        <p:blipFill rotWithShape="1">
          <a:blip r:embed="rId2">
            <a:extLst>
              <a:ext uri="{28A0092B-C50C-407E-A947-70E740481C1C}">
                <a14:useLocalDpi xmlns:a14="http://schemas.microsoft.com/office/drawing/2010/main" val="0"/>
              </a:ext>
            </a:extLst>
          </a:blip>
          <a:srcRect t="9444" b="45687"/>
          <a:stretch>
            <a:fillRect/>
          </a:stretch>
        </p:blipFill>
        <p:spPr>
          <a:xfrm>
            <a:off x="0" y="1782763"/>
            <a:ext cx="12192000" cy="3797300"/>
          </a:xfrm>
          <a:prstGeom prst="rect">
            <a:avLst/>
          </a:prstGeom>
        </p:spPr>
      </p:pic>
      <p:sp>
        <p:nvSpPr>
          <p:cNvPr id="7" name="矩形 6"/>
          <p:cNvSpPr/>
          <p:nvPr/>
        </p:nvSpPr>
        <p:spPr>
          <a:xfrm>
            <a:off x="2736215" y="1174750"/>
            <a:ext cx="6666865" cy="5085080"/>
          </a:xfrm>
          <a:prstGeom prst="rect">
            <a:avLst/>
          </a:prstGeom>
          <a:solidFill>
            <a:srgbClr val="475363">
              <a:alpha val="9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2904490" y="1233805"/>
            <a:ext cx="6383020" cy="5026025"/>
          </a:xfrm>
          <a:prstGeom prst="rect">
            <a:avLst/>
          </a:prstGeom>
        </p:spPr>
        <p:txBody>
          <a:bodyPr wrap="square">
            <a:spAutoFit/>
          </a:bodyPr>
          <a:lstStyle/>
          <a:p>
            <a:pPr indent="457200" algn="l">
              <a:lnSpc>
                <a:spcPct val="130000"/>
              </a:lnSpc>
            </a:pPr>
            <a:r>
              <a:rPr lang="zh-CN" altLang="en-US" sz="1900" b="1" dirty="0">
                <a:solidFill>
                  <a:schemeClr val="bg1"/>
                </a:solidFill>
                <a:latin typeface="微软雅黑 Light" panose="020B0502040204020203" pitchFamily="34" charset="-122"/>
                <a:ea typeface="微软雅黑 Light" panose="020B0502040204020203" pitchFamily="34" charset="-122"/>
              </a:rPr>
              <a:t>在当前的社会环境中，大学生这一类群体尤为重要，他们即是社会未来的基石，又是极大的一批消费群体。在当前的社交软件的局限下，这一类年轻的群体不能够很好地聚集在一起，拟定开发一款专供于大学生生活主题的APP应用，为用户带来全新的校园体验。</a:t>
            </a:r>
            <a:endParaRPr lang="zh-CN" altLang="en-US" sz="1900" b="1" dirty="0">
              <a:solidFill>
                <a:schemeClr val="bg1"/>
              </a:solidFill>
              <a:latin typeface="微软雅黑 Light" panose="020B0502040204020203" pitchFamily="34" charset="-122"/>
              <a:ea typeface="微软雅黑 Light" panose="020B0502040204020203" pitchFamily="34" charset="-122"/>
            </a:endParaRPr>
          </a:p>
          <a:p>
            <a:pPr indent="457200" algn="l">
              <a:lnSpc>
                <a:spcPct val="130000"/>
              </a:lnSpc>
            </a:pPr>
            <a:r>
              <a:rPr lang="zh-CN" altLang="en-US" sz="1900" b="1" dirty="0">
                <a:solidFill>
                  <a:schemeClr val="bg1"/>
                </a:solidFill>
                <a:latin typeface="微软雅黑 Light" panose="020B0502040204020203" pitchFamily="34" charset="-122"/>
                <a:ea typeface="微软雅黑 Light" panose="020B0502040204020203" pitchFamily="34" charset="-122"/>
              </a:rPr>
              <a:t>这款APP专为大学生量身打造，集教育资源、学术交流、校园动态、职业发展于一体，旨在打破信息壁垒，提供一个集知识共享、思想碰撞、生活互动和未来规划的综合平台。我们确保每位用户都能接触到对其成长有益的信息和灵感，无论是最新的学术研究、行业趋势解析，还是实用的职业指导。同时，便捷的视频创作工具和友好的社区环境让每个人都能轻松分享自己的校园故事，找到志同道合的伙伴，共同探索丰富多彩的大学生活。</a:t>
            </a:r>
            <a:endParaRPr lang="zh-CN" altLang="en-US" sz="1900" b="1" dirty="0">
              <a:solidFill>
                <a:schemeClr val="bg1"/>
              </a:solidFill>
              <a:latin typeface="微软雅黑 Light" panose="020B0502040204020203" pitchFamily="34" charset="-122"/>
              <a:ea typeface="微软雅黑 Light" panose="020B0502040204020203"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383540" y="732790"/>
            <a:ext cx="3811270" cy="768350"/>
            <a:chOff x="6599" y="360"/>
            <a:chExt cx="6002" cy="1210"/>
          </a:xfrm>
        </p:grpSpPr>
        <p:sp>
          <p:nvSpPr>
            <p:cNvPr id="6" name="文本框 5"/>
            <p:cNvSpPr txBox="1"/>
            <p:nvPr/>
          </p:nvSpPr>
          <p:spPr>
            <a:xfrm>
              <a:off x="6599" y="360"/>
              <a:ext cx="6002" cy="1210"/>
            </a:xfrm>
            <a:prstGeom prst="rect">
              <a:avLst/>
            </a:prstGeom>
            <a:noFill/>
          </p:spPr>
          <p:txBody>
            <a:bodyPr vert="horz" wrap="square" rtlCol="0">
              <a:spAutoFit/>
            </a:bodyPr>
            <a:lstStyle/>
            <a:p>
              <a:pPr algn="ctr"/>
              <a:r>
                <a:rPr lang="zh-CN" altLang="en-US" sz="4400" b="1">
                  <a:solidFill>
                    <a:srgbClr val="71B79B"/>
                  </a:solidFill>
                  <a:latin typeface="华文宋体" panose="02010600040101010101" pitchFamily="2" charset="-122"/>
                  <a:ea typeface="华文宋体" panose="02010600040101010101" pitchFamily="2" charset="-122"/>
                </a:rPr>
                <a:t>项</a:t>
              </a:r>
              <a:r>
                <a:rPr lang="en-US" altLang="zh-CN" sz="4400" b="1">
                  <a:solidFill>
                    <a:srgbClr val="71B79B"/>
                  </a:solidFill>
                  <a:latin typeface="华文宋体" panose="02010600040101010101" pitchFamily="2" charset="-122"/>
                  <a:ea typeface="华文宋体" panose="02010600040101010101" pitchFamily="2" charset="-122"/>
                </a:rPr>
                <a:t> </a:t>
              </a:r>
              <a:r>
                <a:rPr lang="zh-CN" altLang="en-US" sz="4400" b="1">
                  <a:solidFill>
                    <a:srgbClr val="71B79B"/>
                  </a:solidFill>
                  <a:latin typeface="华文宋体" panose="02010600040101010101" pitchFamily="2" charset="-122"/>
                  <a:ea typeface="华文宋体" panose="02010600040101010101" pitchFamily="2" charset="-122"/>
                </a:rPr>
                <a:t>目</a:t>
              </a:r>
              <a:r>
                <a:rPr lang="en-US" altLang="zh-CN" sz="4400" b="1">
                  <a:solidFill>
                    <a:srgbClr val="71B79B"/>
                  </a:solidFill>
                  <a:latin typeface="华文宋体" panose="02010600040101010101" pitchFamily="2" charset="-122"/>
                  <a:ea typeface="华文宋体" panose="02010600040101010101" pitchFamily="2" charset="-122"/>
                </a:rPr>
                <a:t> </a:t>
              </a:r>
              <a:r>
                <a:rPr lang="zh-CN" altLang="en-US" sz="4400" b="1">
                  <a:solidFill>
                    <a:srgbClr val="71B79B"/>
                  </a:solidFill>
                  <a:latin typeface="华文宋体" panose="02010600040101010101" pitchFamily="2" charset="-122"/>
                  <a:ea typeface="华文宋体" panose="02010600040101010101" pitchFamily="2" charset="-122"/>
                </a:rPr>
                <a:t>简</a:t>
              </a:r>
              <a:r>
                <a:rPr lang="en-US" altLang="zh-CN" sz="4400" b="1">
                  <a:solidFill>
                    <a:srgbClr val="71B79B"/>
                  </a:solidFill>
                  <a:latin typeface="华文宋体" panose="02010600040101010101" pitchFamily="2" charset="-122"/>
                  <a:ea typeface="华文宋体" panose="02010600040101010101" pitchFamily="2" charset="-122"/>
                </a:rPr>
                <a:t> </a:t>
              </a:r>
              <a:r>
                <a:rPr lang="zh-CN" altLang="en-US" sz="4400" b="1">
                  <a:solidFill>
                    <a:srgbClr val="71B79B"/>
                  </a:solidFill>
                  <a:latin typeface="华文宋体" panose="02010600040101010101" pitchFamily="2" charset="-122"/>
                  <a:ea typeface="华文宋体" panose="02010600040101010101" pitchFamily="2" charset="-122"/>
                </a:rPr>
                <a:t>介</a:t>
              </a:r>
              <a:endParaRPr lang="zh-CN" altLang="en-US" sz="4400" b="1">
                <a:solidFill>
                  <a:srgbClr val="71B79B"/>
                </a:solidFill>
                <a:latin typeface="华文宋体" panose="02010600040101010101" pitchFamily="2" charset="-122"/>
                <a:ea typeface="华文宋体" panose="02010600040101010101" pitchFamily="2" charset="-122"/>
              </a:endParaRPr>
            </a:p>
          </p:txBody>
        </p:sp>
        <p:cxnSp>
          <p:nvCxnSpPr>
            <p:cNvPr id="8" name="直接连接符 7"/>
            <p:cNvCxnSpPr/>
            <p:nvPr/>
          </p:nvCxnSpPr>
          <p:spPr>
            <a:xfrm>
              <a:off x="8663" y="1549"/>
              <a:ext cx="1873" cy="21"/>
            </a:xfrm>
            <a:prstGeom prst="line">
              <a:avLst/>
            </a:prstGeom>
            <a:ln w="19050">
              <a:solidFill>
                <a:srgbClr val="71B79B"/>
              </a:solidFill>
            </a:ln>
          </p:spPr>
          <p:style>
            <a:lnRef idx="1">
              <a:schemeClr val="accent1"/>
            </a:lnRef>
            <a:fillRef idx="0">
              <a:schemeClr val="accent1"/>
            </a:fillRef>
            <a:effectRef idx="0">
              <a:schemeClr val="accent1"/>
            </a:effectRef>
            <a:fontRef idx="minor">
              <a:schemeClr val="tx1"/>
            </a:fontRef>
          </p:style>
        </p:cxnSp>
      </p:grpSp>
      <p:pic>
        <p:nvPicPr>
          <p:cNvPr id="30" name="图片 29"/>
          <p:cNvPicPr>
            <a:picLocks noChangeAspect="1"/>
          </p:cNvPicPr>
          <p:nvPr/>
        </p:nvPicPr>
        <p:blipFill rotWithShape="1">
          <a:blip r:embed="rId1">
            <a:extLst>
              <a:ext uri="{28A0092B-C50C-407E-A947-70E740481C1C}">
                <a14:useLocalDpi xmlns:a14="http://schemas.microsoft.com/office/drawing/2010/main" val="0"/>
              </a:ext>
            </a:extLst>
          </a:blip>
          <a:srcRect b="38722"/>
          <a:stretch>
            <a:fillRect/>
          </a:stretch>
        </p:blipFill>
        <p:spPr>
          <a:xfrm>
            <a:off x="-114935" y="2134870"/>
            <a:ext cx="5354955" cy="4093210"/>
          </a:xfrm>
          <a:prstGeom prst="rect">
            <a:avLst/>
          </a:prstGeom>
        </p:spPr>
      </p:pic>
      <p:sp>
        <p:nvSpPr>
          <p:cNvPr id="4" name="文本框 3"/>
          <p:cNvSpPr txBox="1"/>
          <p:nvPr/>
        </p:nvSpPr>
        <p:spPr>
          <a:xfrm>
            <a:off x="5438775" y="514350"/>
            <a:ext cx="6518275" cy="5602605"/>
          </a:xfrm>
          <a:prstGeom prst="rect">
            <a:avLst/>
          </a:prstGeom>
          <a:noFill/>
        </p:spPr>
        <p:txBody>
          <a:bodyPr wrap="square" rtlCol="0" anchor="t">
            <a:noAutofit/>
          </a:bodyPr>
          <a:p>
            <a:pPr indent="457200" algn="l">
              <a:lnSpc>
                <a:spcPct val="130000"/>
              </a:lnSpc>
            </a:pPr>
            <a:r>
              <a:rPr lang="zh-CN" altLang="en-US" sz="3200" b="1" dirty="0">
                <a:solidFill>
                  <a:schemeClr val="tx1">
                    <a:lumMod val="65000"/>
                    <a:lumOff val="35000"/>
                  </a:schemeClr>
                </a:solidFill>
                <a:latin typeface="华文行楷" panose="02010800040101010101" charset="-122"/>
                <a:ea typeface="华文行楷" panose="02010800040101010101" charset="-122"/>
                <a:sym typeface="+mn-ea"/>
              </a:rPr>
              <a:t>U-Live</a:t>
            </a:r>
            <a:r>
              <a:rPr lang="zh-CN" altLang="en-US" sz="2000" b="1" dirty="0">
                <a:solidFill>
                  <a:schemeClr val="tx1">
                    <a:lumMod val="65000"/>
                    <a:lumOff val="35000"/>
                  </a:schemeClr>
                </a:solidFill>
                <a:latin typeface="微软雅黑 Light" panose="020B0502040204020203" pitchFamily="34" charset="-122"/>
                <a:ea typeface="微软雅黑 Light" panose="020B0502040204020203" pitchFamily="34" charset="-122"/>
                <a:sym typeface="+mn-ea"/>
              </a:rPr>
              <a:t> </a:t>
            </a:r>
            <a:r>
              <a:rPr lang="zh-CN" altLang="en-US" b="1" dirty="0">
                <a:solidFill>
                  <a:schemeClr val="tx1">
                    <a:lumMod val="65000"/>
                    <a:lumOff val="35000"/>
                  </a:schemeClr>
                </a:solidFill>
                <a:latin typeface="微软雅黑 Light" panose="020B0502040204020203" pitchFamily="34" charset="-122"/>
                <a:ea typeface="微软雅黑 Light" panose="020B0502040204020203" pitchFamily="34" charset="-122"/>
                <a:sym typeface="+mn-ea"/>
              </a:rPr>
              <a:t>APP是一个专供于大学生生活方向的短视频社交平台，主要功能模块包括短视频发布、视频列表浏览、点赞、设置视频隐私、搜索、分享等。用户可以在平台上发布自己的短视频，并通过推荐和好友视频列表来浏览其他用户的视频。同时，用户可以对喜欢的视频进行点赞，也可以设置自己的视频为公开或私密。此外，客户端还提供搜索功能，用户可以通过关键词找到对应的视频，并可以通过生成二维码来分享视频。除了</a:t>
            </a:r>
            <a:r>
              <a:rPr lang="zh-CN" altLang="en-US" sz="2000" b="1" dirty="0">
                <a:solidFill>
                  <a:schemeClr val="accent6">
                    <a:lumMod val="75000"/>
                  </a:schemeClr>
                </a:solidFill>
                <a:latin typeface="微软雅黑 Light" panose="020B0502040204020203" pitchFamily="34" charset="-122"/>
                <a:ea typeface="微软雅黑 Light" panose="020B0502040204020203" pitchFamily="34" charset="-122"/>
                <a:sym typeface="+mn-ea"/>
              </a:rPr>
              <a:t>短视频模块</a:t>
            </a:r>
            <a:r>
              <a:rPr lang="zh-CN" altLang="en-US" b="1" dirty="0">
                <a:solidFill>
                  <a:schemeClr val="tx1">
                    <a:lumMod val="65000"/>
                    <a:lumOff val="35000"/>
                  </a:schemeClr>
                </a:solidFill>
                <a:latin typeface="微软雅黑 Light" panose="020B0502040204020203" pitchFamily="34" charset="-122"/>
                <a:ea typeface="微软雅黑 Light" panose="020B0502040204020203" pitchFamily="34" charset="-122"/>
                <a:sym typeface="+mn-ea"/>
              </a:rPr>
              <a:t>外，系统还有</a:t>
            </a:r>
            <a:r>
              <a:rPr lang="zh-CN" altLang="en-US" sz="2000" b="1" dirty="0">
                <a:solidFill>
                  <a:srgbClr val="FFC000"/>
                </a:solidFill>
                <a:latin typeface="微软雅黑 Light" panose="020B0502040204020203" pitchFamily="34" charset="-122"/>
                <a:ea typeface="微软雅黑 Light" panose="020B0502040204020203" pitchFamily="34" charset="-122"/>
                <a:sym typeface="+mn-ea"/>
              </a:rPr>
              <a:t>评论模块</a:t>
            </a:r>
            <a:r>
              <a:rPr lang="zh-CN" altLang="en-US" b="1" dirty="0">
                <a:solidFill>
                  <a:schemeClr val="tx1">
                    <a:lumMod val="65000"/>
                    <a:lumOff val="35000"/>
                  </a:schemeClr>
                </a:solidFill>
                <a:latin typeface="微软雅黑 Light" panose="020B0502040204020203" pitchFamily="34" charset="-122"/>
                <a:ea typeface="微软雅黑 Light" panose="020B0502040204020203" pitchFamily="34" charset="-122"/>
                <a:sym typeface="+mn-ea"/>
              </a:rPr>
              <a:t>，用户可以在视频下发表评论信息，对评论进行点赞或取消赞，并可以删除自己的评论。另外，系统还有</a:t>
            </a:r>
            <a:r>
              <a:rPr lang="zh-CN" altLang="en-US" sz="2000" b="1" dirty="0">
                <a:solidFill>
                  <a:schemeClr val="accent5">
                    <a:lumMod val="75000"/>
                  </a:schemeClr>
                </a:solidFill>
                <a:latin typeface="微软雅黑 Light" panose="020B0502040204020203" pitchFamily="34" charset="-122"/>
                <a:ea typeface="微软雅黑 Light" panose="020B0502040204020203" pitchFamily="34" charset="-122"/>
                <a:sym typeface="+mn-ea"/>
              </a:rPr>
              <a:t>社交模块</a:t>
            </a:r>
            <a:r>
              <a:rPr lang="zh-CN" altLang="en-US" b="1" dirty="0">
                <a:solidFill>
                  <a:schemeClr val="tx1">
                    <a:lumMod val="65000"/>
                    <a:lumOff val="35000"/>
                  </a:schemeClr>
                </a:solidFill>
                <a:latin typeface="微软雅黑 Light" panose="020B0502040204020203" pitchFamily="34" charset="-122"/>
                <a:ea typeface="微软雅黑 Light" panose="020B0502040204020203" pitchFamily="34" charset="-122"/>
                <a:sym typeface="+mn-ea"/>
              </a:rPr>
              <a:t>，用户可以关注、取关或互相关注其他用户，显示好友的视频，以及查看关注和粉丝列表。</a:t>
            </a:r>
            <a:r>
              <a:rPr lang="zh-CN" altLang="en-US" sz="2000" b="1" dirty="0">
                <a:solidFill>
                  <a:srgbClr val="00B0F0"/>
                </a:solidFill>
                <a:latin typeface="微软雅黑 Light" panose="020B0502040204020203" pitchFamily="34" charset="-122"/>
                <a:ea typeface="微软雅黑 Light" panose="020B0502040204020203" pitchFamily="34" charset="-122"/>
                <a:sym typeface="+mn-ea"/>
              </a:rPr>
              <a:t>用户模块</a:t>
            </a:r>
            <a:r>
              <a:rPr lang="zh-CN" altLang="en-US" b="1" dirty="0">
                <a:solidFill>
                  <a:schemeClr val="tx1">
                    <a:lumMod val="65000"/>
                    <a:lumOff val="35000"/>
                  </a:schemeClr>
                </a:solidFill>
                <a:latin typeface="微软雅黑 Light" panose="020B0502040204020203" pitchFamily="34" charset="-122"/>
                <a:ea typeface="微软雅黑 Light" panose="020B0502040204020203" pitchFamily="34" charset="-122"/>
                <a:sym typeface="+mn-ea"/>
              </a:rPr>
              <a:t>包括注册账号、登录账号、退出账户、密码登录、修改图片展示和个人信息等功能。最后，系统还提供</a:t>
            </a:r>
            <a:r>
              <a:rPr lang="zh-CN" altLang="en-US" sz="2000" b="1" dirty="0">
                <a:solidFill>
                  <a:schemeClr val="accent2">
                    <a:lumMod val="75000"/>
                  </a:schemeClr>
                </a:solidFill>
                <a:latin typeface="微软雅黑 Light" panose="020B0502040204020203" pitchFamily="34" charset="-122"/>
                <a:ea typeface="微软雅黑 Light" panose="020B0502040204020203" pitchFamily="34" charset="-122"/>
                <a:sym typeface="+mn-ea"/>
              </a:rPr>
              <a:t>消息模块</a:t>
            </a:r>
            <a:r>
              <a:rPr lang="zh-CN" altLang="en-US" sz="2000" b="1" dirty="0">
                <a:solidFill>
                  <a:schemeClr val="tx1">
                    <a:lumMod val="65000"/>
                    <a:lumOff val="35000"/>
                  </a:schemeClr>
                </a:solidFill>
                <a:latin typeface="微软雅黑 Light" panose="020B0502040204020203" pitchFamily="34" charset="-122"/>
                <a:ea typeface="微软雅黑 Light" panose="020B0502040204020203" pitchFamily="34" charset="-122"/>
                <a:sym typeface="+mn-ea"/>
              </a:rPr>
              <a:t>，</a:t>
            </a:r>
            <a:r>
              <a:rPr lang="zh-CN" altLang="en-US" b="1" dirty="0">
                <a:solidFill>
                  <a:schemeClr val="tx1">
                    <a:lumMod val="65000"/>
                    <a:lumOff val="35000"/>
                  </a:schemeClr>
                </a:solidFill>
                <a:latin typeface="微软雅黑 Light" panose="020B0502040204020203" pitchFamily="34" charset="-122"/>
                <a:ea typeface="微软雅黑 Light" panose="020B0502040204020203" pitchFamily="34" charset="-122"/>
                <a:sym typeface="+mn-ea"/>
              </a:rPr>
              <a:t>用于交互信息反馈，当有评论或关注信息时会进行提醒。</a:t>
            </a:r>
            <a:endParaRPr lang="zh-CN" altLang="en-US" b="1" dirty="0">
              <a:solidFill>
                <a:schemeClr val="tx1">
                  <a:lumMod val="65000"/>
                  <a:lumOff val="35000"/>
                </a:schemeClr>
              </a:solidFill>
              <a:latin typeface="微软雅黑 Light" panose="020B0502040204020203" pitchFamily="34" charset="-122"/>
              <a:ea typeface="微软雅黑 Light" panose="020B0502040204020203" pitchFamily="34"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图片 21"/>
          <p:cNvPicPr>
            <a:picLocks noChangeAspect="1"/>
          </p:cNvPicPr>
          <p:nvPr/>
        </p:nvPicPr>
        <p:blipFill rotWithShape="1">
          <a:blip r:embed="rId1">
            <a:extLst>
              <a:ext uri="{28A0092B-C50C-407E-A947-70E740481C1C}">
                <a14:useLocalDpi xmlns:a14="http://schemas.microsoft.com/office/drawing/2010/main" val="0"/>
              </a:ext>
            </a:extLst>
          </a:blip>
          <a:srcRect r="30544" b="16775"/>
          <a:stretch>
            <a:fillRect/>
          </a:stretch>
        </p:blipFill>
        <p:spPr>
          <a:xfrm>
            <a:off x="6708036" y="1763488"/>
            <a:ext cx="5154222" cy="4365694"/>
          </a:xfrm>
          <a:prstGeom prst="rect">
            <a:avLst/>
          </a:prstGeom>
        </p:spPr>
      </p:pic>
      <p:sp>
        <p:nvSpPr>
          <p:cNvPr id="6" name="文本框 5"/>
          <p:cNvSpPr txBox="1"/>
          <p:nvPr/>
        </p:nvSpPr>
        <p:spPr>
          <a:xfrm>
            <a:off x="4190468" y="479991"/>
            <a:ext cx="3811063" cy="583565"/>
          </a:xfrm>
          <a:prstGeom prst="rect">
            <a:avLst/>
          </a:prstGeom>
          <a:noFill/>
        </p:spPr>
        <p:txBody>
          <a:bodyPr vert="horz" wrap="square" rtlCol="0">
            <a:spAutoFit/>
          </a:bodyPr>
          <a:lstStyle/>
          <a:p>
            <a:pPr algn="ctr"/>
            <a:r>
              <a:rPr lang="zh-CN" altLang="en-US" sz="3200" b="1">
                <a:solidFill>
                  <a:srgbClr val="71B79B"/>
                </a:solidFill>
                <a:latin typeface="华文宋体" panose="02010600040101010101" pitchFamily="2" charset="-122"/>
                <a:ea typeface="华文宋体" panose="02010600040101010101" pitchFamily="2" charset="-122"/>
              </a:rPr>
              <a:t>需</a:t>
            </a:r>
            <a:r>
              <a:rPr lang="en-US" altLang="zh-CN" sz="3200" b="1">
                <a:solidFill>
                  <a:srgbClr val="71B79B"/>
                </a:solidFill>
                <a:latin typeface="华文宋体" panose="02010600040101010101" pitchFamily="2" charset="-122"/>
                <a:ea typeface="华文宋体" panose="02010600040101010101" pitchFamily="2" charset="-122"/>
              </a:rPr>
              <a:t> </a:t>
            </a:r>
            <a:r>
              <a:rPr lang="zh-CN" altLang="en-US" sz="3200" b="1">
                <a:solidFill>
                  <a:srgbClr val="71B79B"/>
                </a:solidFill>
                <a:latin typeface="华文宋体" panose="02010600040101010101" pitchFamily="2" charset="-122"/>
                <a:ea typeface="华文宋体" panose="02010600040101010101" pitchFamily="2" charset="-122"/>
              </a:rPr>
              <a:t>求</a:t>
            </a:r>
            <a:r>
              <a:rPr lang="en-US" altLang="zh-CN" sz="3200" b="1">
                <a:solidFill>
                  <a:srgbClr val="71B79B"/>
                </a:solidFill>
                <a:latin typeface="华文宋体" panose="02010600040101010101" pitchFamily="2" charset="-122"/>
                <a:ea typeface="华文宋体" panose="02010600040101010101" pitchFamily="2" charset="-122"/>
              </a:rPr>
              <a:t> </a:t>
            </a:r>
            <a:r>
              <a:rPr lang="zh-CN" altLang="en-US" sz="3200" b="1">
                <a:solidFill>
                  <a:srgbClr val="71B79B"/>
                </a:solidFill>
                <a:latin typeface="华文宋体" panose="02010600040101010101" pitchFamily="2" charset="-122"/>
                <a:ea typeface="华文宋体" panose="02010600040101010101" pitchFamily="2" charset="-122"/>
              </a:rPr>
              <a:t>分</a:t>
            </a:r>
            <a:r>
              <a:rPr lang="en-US" altLang="zh-CN" sz="3200" b="1">
                <a:solidFill>
                  <a:srgbClr val="71B79B"/>
                </a:solidFill>
                <a:latin typeface="华文宋体" panose="02010600040101010101" pitchFamily="2" charset="-122"/>
                <a:ea typeface="华文宋体" panose="02010600040101010101" pitchFamily="2" charset="-122"/>
              </a:rPr>
              <a:t> </a:t>
            </a:r>
            <a:r>
              <a:rPr lang="zh-CN" altLang="en-US" sz="3200" b="1">
                <a:solidFill>
                  <a:srgbClr val="71B79B"/>
                </a:solidFill>
                <a:latin typeface="华文宋体" panose="02010600040101010101" pitchFamily="2" charset="-122"/>
                <a:ea typeface="华文宋体" panose="02010600040101010101" pitchFamily="2" charset="-122"/>
              </a:rPr>
              <a:t>析</a:t>
            </a:r>
            <a:endParaRPr lang="zh-CN" altLang="en-US" sz="3200" b="1">
              <a:solidFill>
                <a:srgbClr val="71B79B"/>
              </a:solidFill>
              <a:latin typeface="华文宋体" panose="02010600040101010101" pitchFamily="2" charset="-122"/>
              <a:ea typeface="华文宋体" panose="02010600040101010101" pitchFamily="2" charset="-122"/>
            </a:endParaRPr>
          </a:p>
        </p:txBody>
      </p:sp>
      <p:cxnSp>
        <p:nvCxnSpPr>
          <p:cNvPr id="8" name="直接连接符 7"/>
          <p:cNvCxnSpPr/>
          <p:nvPr/>
        </p:nvCxnSpPr>
        <p:spPr>
          <a:xfrm>
            <a:off x="5816600" y="1138506"/>
            <a:ext cx="558800" cy="0"/>
          </a:xfrm>
          <a:prstGeom prst="line">
            <a:avLst/>
          </a:prstGeom>
          <a:ln w="19050">
            <a:solidFill>
              <a:srgbClr val="71B79B"/>
            </a:solidFill>
          </a:ln>
        </p:spPr>
        <p:style>
          <a:lnRef idx="1">
            <a:schemeClr val="accent1"/>
          </a:lnRef>
          <a:fillRef idx="0">
            <a:schemeClr val="accent1"/>
          </a:fillRef>
          <a:effectRef idx="0">
            <a:schemeClr val="accent1"/>
          </a:effectRef>
          <a:fontRef idx="minor">
            <a:schemeClr val="tx1"/>
          </a:fontRef>
        </p:style>
      </p:cxnSp>
      <p:sp>
        <p:nvSpPr>
          <p:cNvPr id="2" name="矩形 1"/>
          <p:cNvSpPr/>
          <p:nvPr/>
        </p:nvSpPr>
        <p:spPr>
          <a:xfrm>
            <a:off x="8293772" y="1753500"/>
            <a:ext cx="173444" cy="43656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10078015" y="1763487"/>
            <a:ext cx="173444" cy="43656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custDataLst>
              <p:tags r:id="rId2"/>
            </p:custDataLst>
          </p:nvPr>
        </p:nvSpPr>
        <p:spPr>
          <a:xfrm>
            <a:off x="320040" y="1288415"/>
            <a:ext cx="5901055" cy="1691640"/>
          </a:xfrm>
          <a:prstGeom prst="rect">
            <a:avLst/>
          </a:prstGeom>
          <a:noFill/>
        </p:spPr>
        <p:txBody>
          <a:bodyPr wrap="square" rtlCol="0" anchor="t">
            <a:noAutofit/>
          </a:bodyPr>
          <a:p>
            <a:pPr indent="457200" algn="l">
              <a:lnSpc>
                <a:spcPct val="130000"/>
              </a:lnSpc>
            </a:pPr>
            <a:r>
              <a:rPr lang="zh-CN" altLang="en-US" sz="2000" b="1" dirty="0">
                <a:solidFill>
                  <a:schemeClr val="tx1">
                    <a:lumMod val="65000"/>
                    <a:lumOff val="35000"/>
                  </a:schemeClr>
                </a:solidFill>
                <a:latin typeface="微软雅黑 Light" panose="020B0502040204020203" pitchFamily="34" charset="-122"/>
                <a:ea typeface="微软雅黑 Light" panose="020B0502040204020203" pitchFamily="34" charset="-122"/>
                <a:sym typeface="+mn-ea"/>
              </a:rPr>
              <a:t>为满足大学生需求，我们期待一个专为大学生打造的APP，提供学术资源、校园动态和职业发展信息，并提供视频创作工具，建立良好社区环境，共享丰富多彩的大学生活。</a:t>
            </a:r>
            <a:endParaRPr lang="zh-CN" altLang="en-US" sz="2000" b="1" dirty="0">
              <a:solidFill>
                <a:schemeClr val="tx1">
                  <a:lumMod val="65000"/>
                  <a:lumOff val="35000"/>
                </a:schemeClr>
              </a:solidFill>
              <a:latin typeface="微软雅黑 Light" panose="020B0502040204020203" pitchFamily="34" charset="-122"/>
              <a:ea typeface="微软雅黑 Light" panose="020B0502040204020203" pitchFamily="34" charset="-122"/>
              <a:sym typeface="+mn-ea"/>
            </a:endParaRPr>
          </a:p>
        </p:txBody>
      </p:sp>
      <p:pic>
        <p:nvPicPr>
          <p:cNvPr id="19" name="图片 4" descr="U-live 短视频"/>
          <p:cNvPicPr>
            <a:picLocks noChangeAspect="1"/>
          </p:cNvPicPr>
          <p:nvPr>
            <p:custDataLst>
              <p:tags r:id="rId3"/>
            </p:custDataLst>
          </p:nvPr>
        </p:nvPicPr>
        <p:blipFill>
          <a:blip r:embed="rId4"/>
          <a:stretch>
            <a:fillRect/>
          </a:stretch>
        </p:blipFill>
        <p:spPr>
          <a:xfrm>
            <a:off x="465455" y="3204845"/>
            <a:ext cx="5630545" cy="303149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 name="图片 5" descr="5edb80e054425c09b14a0e1c5f5300e5"/>
          <p:cNvPicPr>
            <a:picLocks noChangeAspect="1"/>
          </p:cNvPicPr>
          <p:nvPr/>
        </p:nvPicPr>
        <p:blipFill>
          <a:blip r:embed="rId1"/>
          <a:srcRect t="41113" b="12407"/>
          <a:stretch>
            <a:fillRect/>
          </a:stretch>
        </p:blipFill>
        <p:spPr>
          <a:xfrm>
            <a:off x="0" y="-341630"/>
            <a:ext cx="12192000" cy="7279640"/>
          </a:xfrm>
          <a:prstGeom prst="rect">
            <a:avLst/>
          </a:prstGeom>
        </p:spPr>
      </p:pic>
      <p:sp>
        <p:nvSpPr>
          <p:cNvPr id="64" name="矩形 63"/>
          <p:cNvSpPr/>
          <p:nvPr/>
        </p:nvSpPr>
        <p:spPr>
          <a:xfrm>
            <a:off x="536575" y="529590"/>
            <a:ext cx="11118850" cy="5799455"/>
          </a:xfrm>
          <a:prstGeom prst="rect">
            <a:avLst/>
          </a:prstGeom>
          <a:solidFill>
            <a:schemeClr val="bg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2" name="组合 1"/>
          <p:cNvGrpSpPr/>
          <p:nvPr/>
        </p:nvGrpSpPr>
        <p:grpSpPr>
          <a:xfrm rot="480000">
            <a:off x="3201035" y="1111885"/>
            <a:ext cx="5299710" cy="4579620"/>
            <a:chOff x="6056" y="2862"/>
            <a:chExt cx="7075" cy="5690"/>
          </a:xfrm>
        </p:grpSpPr>
        <p:sp>
          <p:nvSpPr>
            <p:cNvPr id="7" name="文本框 6"/>
            <p:cNvSpPr txBox="1"/>
            <p:nvPr/>
          </p:nvSpPr>
          <p:spPr>
            <a:xfrm>
              <a:off x="7179" y="2862"/>
              <a:ext cx="4828" cy="1949"/>
            </a:xfrm>
            <a:prstGeom prst="rect">
              <a:avLst/>
            </a:prstGeom>
            <a:noFill/>
          </p:spPr>
          <p:txBody>
            <a:bodyPr wrap="square" rtlCol="0">
              <a:spAutoFit/>
            </a:bodyPr>
            <a:lstStyle/>
            <a:p>
              <a:pPr algn="ctr" fontAlgn="auto"/>
              <a:r>
                <a:rPr lang="en-US" altLang="zh-CN" sz="9600">
                  <a:solidFill>
                    <a:schemeClr val="bg2">
                      <a:lumMod val="25000"/>
                    </a:schemeClr>
                  </a:solidFill>
                  <a:latin typeface="微软雅黑" panose="020B0503020204020204" charset="-122"/>
                  <a:ea typeface="微软雅黑" panose="020B0503020204020204" charset="-122"/>
                </a:rPr>
                <a:t>02</a:t>
              </a:r>
              <a:endParaRPr lang="en-US" altLang="zh-CN" sz="9600">
                <a:solidFill>
                  <a:schemeClr val="bg2">
                    <a:lumMod val="25000"/>
                  </a:schemeClr>
                </a:solidFill>
                <a:latin typeface="微软雅黑" panose="020B0503020204020204" charset="-122"/>
                <a:ea typeface="微软雅黑" panose="020B0503020204020204" charset="-122"/>
              </a:endParaRPr>
            </a:p>
          </p:txBody>
        </p:sp>
        <p:sp>
          <p:nvSpPr>
            <p:cNvPr id="8" name="文本框 7"/>
            <p:cNvSpPr txBox="1"/>
            <p:nvPr/>
          </p:nvSpPr>
          <p:spPr>
            <a:xfrm>
              <a:off x="6056" y="5029"/>
              <a:ext cx="7075" cy="1375"/>
            </a:xfrm>
            <a:prstGeom prst="rect">
              <a:avLst/>
            </a:prstGeom>
            <a:noFill/>
          </p:spPr>
          <p:txBody>
            <a:bodyPr wrap="square" rtlCol="0">
              <a:spAutoFit/>
            </a:bodyPr>
            <a:lstStyle/>
            <a:p>
              <a:pPr lvl="0" algn="ctr"/>
              <a:r>
                <a:rPr lang="zh-CN" altLang="en-US" sz="6600" b="1" noProof="0" dirty="0">
                  <a:ln>
                    <a:noFill/>
                  </a:ln>
                  <a:solidFill>
                    <a:schemeClr val="bg2">
                      <a:lumMod val="25000"/>
                    </a:schemeClr>
                  </a:solidFill>
                  <a:uLnTx/>
                  <a:uFillTx/>
                  <a:latin typeface="微软雅黑" panose="020B0503020204020204" charset="-122"/>
                  <a:ea typeface="微软雅黑" panose="020B0503020204020204" charset="-122"/>
                  <a:sym typeface="+mn-ea"/>
                </a:rPr>
                <a:t>设</a:t>
              </a:r>
              <a:r>
                <a:rPr lang="en-US" altLang="zh-CN" sz="6600" b="1" noProof="0" dirty="0">
                  <a:ln>
                    <a:noFill/>
                  </a:ln>
                  <a:solidFill>
                    <a:schemeClr val="bg2">
                      <a:lumMod val="25000"/>
                    </a:schemeClr>
                  </a:solidFill>
                  <a:uLnTx/>
                  <a:uFillTx/>
                  <a:latin typeface="微软雅黑" panose="020B0503020204020204" charset="-122"/>
                  <a:ea typeface="微软雅黑" panose="020B0503020204020204" charset="-122"/>
                  <a:sym typeface="+mn-ea"/>
                </a:rPr>
                <a:t> </a:t>
              </a:r>
              <a:r>
                <a:rPr lang="zh-CN" altLang="en-US" sz="6600" b="1" noProof="0" dirty="0">
                  <a:ln>
                    <a:noFill/>
                  </a:ln>
                  <a:solidFill>
                    <a:schemeClr val="bg2">
                      <a:lumMod val="25000"/>
                    </a:schemeClr>
                  </a:solidFill>
                  <a:uLnTx/>
                  <a:uFillTx/>
                  <a:latin typeface="微软雅黑" panose="020B0503020204020204" charset="-122"/>
                  <a:ea typeface="微软雅黑" panose="020B0503020204020204" charset="-122"/>
                  <a:sym typeface="+mn-ea"/>
                </a:rPr>
                <a:t>计</a:t>
              </a:r>
              <a:r>
                <a:rPr lang="en-US" altLang="zh-CN" sz="6600" b="1" noProof="0" dirty="0">
                  <a:ln>
                    <a:noFill/>
                  </a:ln>
                  <a:solidFill>
                    <a:schemeClr val="bg2">
                      <a:lumMod val="25000"/>
                    </a:schemeClr>
                  </a:solidFill>
                  <a:uLnTx/>
                  <a:uFillTx/>
                  <a:latin typeface="微软雅黑" panose="020B0503020204020204" charset="-122"/>
                  <a:ea typeface="微软雅黑" panose="020B0503020204020204" charset="-122"/>
                  <a:sym typeface="+mn-ea"/>
                </a:rPr>
                <a:t> </a:t>
              </a:r>
              <a:r>
                <a:rPr lang="zh-CN" altLang="en-US" sz="6600" b="1" noProof="0" dirty="0">
                  <a:ln>
                    <a:noFill/>
                  </a:ln>
                  <a:solidFill>
                    <a:schemeClr val="bg2">
                      <a:lumMod val="25000"/>
                    </a:schemeClr>
                  </a:solidFill>
                  <a:uLnTx/>
                  <a:uFillTx/>
                  <a:latin typeface="微软雅黑" panose="020B0503020204020204" charset="-122"/>
                  <a:ea typeface="微软雅黑" panose="020B0503020204020204" charset="-122"/>
                  <a:sym typeface="+mn-ea"/>
                </a:rPr>
                <a:t>思</a:t>
              </a:r>
              <a:r>
                <a:rPr lang="en-US" altLang="zh-CN" sz="6600" b="1" noProof="0" dirty="0">
                  <a:ln>
                    <a:noFill/>
                  </a:ln>
                  <a:solidFill>
                    <a:schemeClr val="bg2">
                      <a:lumMod val="25000"/>
                    </a:schemeClr>
                  </a:solidFill>
                  <a:uLnTx/>
                  <a:uFillTx/>
                  <a:latin typeface="微软雅黑" panose="020B0503020204020204" charset="-122"/>
                  <a:ea typeface="微软雅黑" panose="020B0503020204020204" charset="-122"/>
                  <a:sym typeface="+mn-ea"/>
                </a:rPr>
                <a:t> </a:t>
              </a:r>
              <a:r>
                <a:rPr lang="zh-CN" altLang="en-US" sz="6600" b="1" noProof="0" dirty="0">
                  <a:ln>
                    <a:noFill/>
                  </a:ln>
                  <a:solidFill>
                    <a:schemeClr val="bg2">
                      <a:lumMod val="25000"/>
                    </a:schemeClr>
                  </a:solidFill>
                  <a:uLnTx/>
                  <a:uFillTx/>
                  <a:latin typeface="微软雅黑" panose="020B0503020204020204" charset="-122"/>
                  <a:ea typeface="微软雅黑" panose="020B0503020204020204" charset="-122"/>
                  <a:sym typeface="+mn-ea"/>
                </a:rPr>
                <a:t>路</a:t>
              </a:r>
              <a:endParaRPr lang="zh-CN" altLang="en-US" sz="6600" b="1" noProof="0" dirty="0">
                <a:ln>
                  <a:noFill/>
                </a:ln>
                <a:solidFill>
                  <a:schemeClr val="bg2">
                    <a:lumMod val="25000"/>
                  </a:schemeClr>
                </a:solidFill>
                <a:uLnTx/>
                <a:uFillTx/>
                <a:latin typeface="微软雅黑" panose="020B0503020204020204" charset="-122"/>
                <a:ea typeface="微软雅黑" panose="020B0503020204020204" charset="-122"/>
                <a:sym typeface="+mn-ea"/>
              </a:endParaRPr>
            </a:p>
          </p:txBody>
        </p:sp>
        <p:sp>
          <p:nvSpPr>
            <p:cNvPr id="9" name="文本框 7"/>
            <p:cNvSpPr/>
            <p:nvPr/>
          </p:nvSpPr>
          <p:spPr>
            <a:xfrm>
              <a:off x="6264" y="6605"/>
              <a:ext cx="6659" cy="368"/>
            </a:xfrm>
            <a:prstGeom prst="rect">
              <a:avLst/>
            </a:prstGeom>
            <a:ln w="12700">
              <a:round/>
            </a:ln>
          </p:spPr>
          <p:txBody>
            <a:bodyPr wrap="square" lIns="38100" tIns="38100" rIns="38100" bIns="38100">
              <a:spAutoFit/>
            </a:bodyPr>
            <a:lstStyle>
              <a:lvl1pPr>
                <a:buClr>
                  <a:srgbClr val="B5B5B5"/>
                </a:buClr>
                <a:defRPr sz="1100">
                  <a:solidFill>
                    <a:srgbClr val="B5B5B5"/>
                  </a:solidFill>
                  <a:uFill>
                    <a:solidFill>
                      <a:srgbClr val="B5B5B5"/>
                    </a:solidFill>
                  </a:uFill>
                </a:defRPr>
              </a:lvl1pPr>
            </a:lstStyle>
            <a:p>
              <a:pPr lvl="0" algn="ctr" defTabSz="1216025" eaLnBrk="1" hangingPunct="1">
                <a:lnSpc>
                  <a:spcPct val="120000"/>
                </a:lnSpc>
                <a:spcBef>
                  <a:spcPct val="20000"/>
                </a:spcBef>
              </a:pPr>
              <a:r>
                <a:rPr lang="zh-CN" altLang="en-US" sz="600" dirty="0">
                  <a:solidFill>
                    <a:schemeClr val="bg2">
                      <a:lumMod val="25000"/>
                    </a:schemeClr>
                  </a:solidFill>
                  <a:latin typeface="Arial" panose="020B0604020202020204" pitchFamily="34" charset="0"/>
                  <a:ea typeface="微软雅黑" panose="020B0503020204020204" charset="-122"/>
                  <a:sym typeface="Arial" panose="020B0604020202020204" pitchFamily="34" charset="0"/>
                </a:rPr>
                <a:t>Click here to enter your text</a:t>
              </a:r>
              <a:r>
                <a:rPr lang="en-US" altLang="zh-CN" sz="600" dirty="0">
                  <a:solidFill>
                    <a:schemeClr val="bg2">
                      <a:lumMod val="25000"/>
                    </a:schemeClr>
                  </a:solidFill>
                  <a:latin typeface="Arial" panose="020B0604020202020204" pitchFamily="34" charset="0"/>
                  <a:ea typeface="微软雅黑" panose="020B0503020204020204" charset="-122"/>
                  <a:sym typeface="Arial" panose="020B0604020202020204" pitchFamily="34" charset="0"/>
                </a:rPr>
                <a:t>.</a:t>
              </a:r>
              <a:r>
                <a:rPr lang="zh-CN" altLang="en-US" sz="600" dirty="0">
                  <a:solidFill>
                    <a:schemeClr val="bg2">
                      <a:lumMod val="25000"/>
                    </a:schemeClr>
                  </a:solidFill>
                  <a:latin typeface="Arial" panose="020B0604020202020204" pitchFamily="34" charset="0"/>
                  <a:ea typeface="微软雅黑" panose="020B0503020204020204" charset="-122"/>
                  <a:sym typeface="Arial" panose="020B0604020202020204" pitchFamily="34" charset="0"/>
                </a:rPr>
                <a:t>Click here to enter your text</a:t>
              </a:r>
              <a:r>
                <a:rPr lang="en-US" altLang="zh-CN" sz="600" dirty="0">
                  <a:solidFill>
                    <a:schemeClr val="bg2">
                      <a:lumMod val="25000"/>
                    </a:schemeClr>
                  </a:solidFill>
                  <a:latin typeface="Arial" panose="020B0604020202020204" pitchFamily="34" charset="0"/>
                  <a:ea typeface="微软雅黑" panose="020B0503020204020204" charset="-122"/>
                  <a:sym typeface="Arial" panose="020B0604020202020204" pitchFamily="34" charset="0"/>
                </a:rPr>
                <a:t>.</a:t>
              </a:r>
              <a:r>
                <a:rPr lang="zh-CN" altLang="en-US" sz="600" dirty="0">
                  <a:solidFill>
                    <a:schemeClr val="bg2">
                      <a:lumMod val="25000"/>
                    </a:schemeClr>
                  </a:solidFill>
                  <a:latin typeface="Arial" panose="020B0604020202020204" pitchFamily="34" charset="0"/>
                  <a:ea typeface="微软雅黑" panose="020B0503020204020204" charset="-122"/>
                  <a:sym typeface="Arial" panose="020B0604020202020204" pitchFamily="34" charset="0"/>
                </a:rPr>
                <a:t>Click here to enter your text</a:t>
              </a:r>
              <a:r>
                <a:rPr lang="en-US" altLang="zh-CN" sz="600" dirty="0">
                  <a:solidFill>
                    <a:schemeClr val="bg2">
                      <a:lumMod val="25000"/>
                    </a:schemeClr>
                  </a:solidFill>
                  <a:latin typeface="Arial" panose="020B0604020202020204" pitchFamily="34" charset="0"/>
                  <a:ea typeface="微软雅黑" panose="020B0503020204020204" charset="-122"/>
                  <a:sym typeface="Arial" panose="020B0604020202020204" pitchFamily="34" charset="0"/>
                </a:rPr>
                <a:t>.</a:t>
              </a:r>
              <a:r>
                <a:rPr lang="zh-CN" altLang="en-US" sz="600" dirty="0">
                  <a:solidFill>
                    <a:schemeClr val="bg2">
                      <a:lumMod val="25000"/>
                    </a:schemeClr>
                  </a:solidFill>
                  <a:latin typeface="Arial" panose="020B0604020202020204" pitchFamily="34" charset="0"/>
                  <a:ea typeface="微软雅黑" panose="020B0503020204020204" charset="-122"/>
                  <a:sym typeface="Arial" panose="020B0604020202020204" pitchFamily="34" charset="0"/>
                </a:rPr>
                <a:t>Click here to enter your text</a:t>
              </a:r>
              <a:r>
                <a:rPr lang="en-US" altLang="zh-CN" sz="600" dirty="0">
                  <a:solidFill>
                    <a:schemeClr val="bg2">
                      <a:lumMod val="25000"/>
                    </a:schemeClr>
                  </a:solidFill>
                  <a:latin typeface="Arial" panose="020B0604020202020204" pitchFamily="34" charset="0"/>
                  <a:ea typeface="微软雅黑" panose="020B0503020204020204" charset="-122"/>
                  <a:sym typeface="Arial" panose="020B0604020202020204" pitchFamily="34" charset="0"/>
                </a:rPr>
                <a:t>.</a:t>
              </a:r>
              <a:r>
                <a:rPr lang="zh-CN" altLang="en-US" sz="600" dirty="0">
                  <a:solidFill>
                    <a:schemeClr val="bg2">
                      <a:lumMod val="25000"/>
                    </a:schemeClr>
                  </a:solidFill>
                  <a:latin typeface="Arial" panose="020B0604020202020204" pitchFamily="34" charset="0"/>
                  <a:ea typeface="微软雅黑" panose="020B0503020204020204" charset="-122"/>
                  <a:sym typeface="Arial" panose="020B0604020202020204" pitchFamily="34" charset="0"/>
                </a:rPr>
                <a:t>Click here to enter your text</a:t>
              </a:r>
              <a:r>
                <a:rPr lang="en-US" altLang="zh-CN" sz="600" dirty="0">
                  <a:solidFill>
                    <a:schemeClr val="bg2">
                      <a:lumMod val="25000"/>
                    </a:schemeClr>
                  </a:solidFill>
                  <a:latin typeface="Arial" panose="020B0604020202020204" pitchFamily="34" charset="0"/>
                  <a:ea typeface="微软雅黑" panose="020B0503020204020204" charset="-122"/>
                  <a:sym typeface="Arial" panose="020B0604020202020204" pitchFamily="34" charset="0"/>
                </a:rPr>
                <a:t>.</a:t>
              </a:r>
              <a:r>
                <a:rPr lang="zh-CN" altLang="en-US" sz="600" dirty="0">
                  <a:solidFill>
                    <a:schemeClr val="bg2">
                      <a:lumMod val="25000"/>
                    </a:schemeClr>
                  </a:solidFill>
                  <a:latin typeface="Arial" panose="020B0604020202020204" pitchFamily="34" charset="0"/>
                  <a:ea typeface="微软雅黑" panose="020B0503020204020204" charset="-122"/>
                  <a:sym typeface="Arial" panose="020B0604020202020204" pitchFamily="34" charset="0"/>
                </a:rPr>
                <a:t>Click here to enter your text</a:t>
              </a:r>
              <a:r>
                <a:rPr lang="en-US" altLang="zh-CN" sz="600" dirty="0">
                  <a:solidFill>
                    <a:schemeClr val="bg2">
                      <a:lumMod val="25000"/>
                    </a:schemeClr>
                  </a:solidFill>
                  <a:latin typeface="Arial" panose="020B0604020202020204" pitchFamily="34" charset="0"/>
                  <a:ea typeface="微软雅黑" panose="020B0503020204020204" charset="-122"/>
                  <a:sym typeface="Arial" panose="020B0604020202020204" pitchFamily="34" charset="0"/>
                </a:rPr>
                <a:t>.</a:t>
              </a:r>
              <a:r>
                <a:rPr lang="zh-CN" altLang="en-US" sz="600" dirty="0">
                  <a:solidFill>
                    <a:schemeClr val="bg2">
                      <a:lumMod val="25000"/>
                    </a:schemeClr>
                  </a:solidFill>
                  <a:latin typeface="Arial" panose="020B0604020202020204" pitchFamily="34" charset="0"/>
                  <a:ea typeface="微软雅黑" panose="020B0503020204020204" charset="-122"/>
                  <a:sym typeface="Arial" panose="020B0604020202020204" pitchFamily="34" charset="0"/>
                </a:rPr>
                <a:t>Click here to enter your text</a:t>
              </a:r>
              <a:r>
                <a:rPr lang="en-US" altLang="zh-CN" sz="600" dirty="0">
                  <a:solidFill>
                    <a:schemeClr val="bg2">
                      <a:lumMod val="25000"/>
                    </a:schemeClr>
                  </a:solidFill>
                  <a:latin typeface="Arial" panose="020B0604020202020204" pitchFamily="34" charset="0"/>
                  <a:ea typeface="微软雅黑" panose="020B0503020204020204" charset="-122"/>
                  <a:sym typeface="Arial" panose="020B0604020202020204" pitchFamily="34" charset="0"/>
                </a:rPr>
                <a:t>.</a:t>
              </a:r>
              <a:endParaRPr kumimoji="0" lang="en-US" altLang="zh-CN" sz="600" b="0" i="0" u="none" strike="noStrike" kern="0" cap="none" spc="0" normalizeH="0" baseline="0" noProof="0" dirty="0">
                <a:ln>
                  <a:noFill/>
                </a:ln>
                <a:solidFill>
                  <a:schemeClr val="bg2">
                    <a:lumMod val="25000"/>
                  </a:schemeClr>
                </a:solidFill>
                <a:effectLst/>
                <a:uLnTx/>
                <a:uFillTx/>
                <a:latin typeface="Arial" panose="020B0604020202020204" pitchFamily="34" charset="0"/>
                <a:ea typeface="微软雅黑" panose="020B0503020204020204" charset="-122"/>
                <a:sym typeface="Arial" panose="020B0604020202020204" pitchFamily="34" charset="0"/>
              </a:endParaRPr>
            </a:p>
          </p:txBody>
        </p:sp>
        <p:cxnSp>
          <p:nvCxnSpPr>
            <p:cNvPr id="10" name="直接连接符 9"/>
            <p:cNvCxnSpPr/>
            <p:nvPr/>
          </p:nvCxnSpPr>
          <p:spPr>
            <a:xfrm>
              <a:off x="9103" y="7339"/>
              <a:ext cx="980"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nvGrpSpPr>
            <p:cNvPr id="65" name="组合 64"/>
            <p:cNvGrpSpPr/>
            <p:nvPr/>
          </p:nvGrpSpPr>
          <p:grpSpPr>
            <a:xfrm>
              <a:off x="7809" y="2862"/>
              <a:ext cx="3478" cy="2167"/>
              <a:chOff x="8190" y="3147"/>
              <a:chExt cx="3478" cy="1290"/>
            </a:xfrm>
          </p:grpSpPr>
          <p:cxnSp>
            <p:nvCxnSpPr>
              <p:cNvPr id="66" name="直接连接符 65"/>
              <p:cNvCxnSpPr/>
              <p:nvPr/>
            </p:nvCxnSpPr>
            <p:spPr>
              <a:xfrm>
                <a:off x="8190" y="3147"/>
                <a:ext cx="3479" cy="0"/>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flipH="1" flipV="1">
                <a:off x="8190" y="3147"/>
                <a:ext cx="3" cy="1290"/>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flipH="1" flipV="1">
                <a:off x="11666" y="3147"/>
                <a:ext cx="3" cy="1290"/>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grpSp>
          <p:nvGrpSpPr>
            <p:cNvPr id="13" name="组合 12"/>
            <p:cNvGrpSpPr/>
            <p:nvPr/>
          </p:nvGrpSpPr>
          <p:grpSpPr>
            <a:xfrm rot="10800000">
              <a:off x="7807" y="7262"/>
              <a:ext cx="3478" cy="1290"/>
              <a:chOff x="8190" y="3147"/>
              <a:chExt cx="3478" cy="1290"/>
            </a:xfrm>
          </p:grpSpPr>
          <p:cxnSp>
            <p:nvCxnSpPr>
              <p:cNvPr id="14" name="直接连接符 13"/>
              <p:cNvCxnSpPr/>
              <p:nvPr/>
            </p:nvCxnSpPr>
            <p:spPr>
              <a:xfrm>
                <a:off x="8190" y="3147"/>
                <a:ext cx="3479" cy="0"/>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flipH="1" flipV="1">
                <a:off x="8190" y="3147"/>
                <a:ext cx="3" cy="1290"/>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H="1" flipV="1">
                <a:off x="11666" y="3147"/>
                <a:ext cx="3" cy="1290"/>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grpSp>
    </p:spTree>
    <p:custDataLst>
      <p:tags r:id="rId2"/>
    </p:custDataLst>
  </p:cSld>
  <p:clrMapOvr>
    <a:masterClrMapping/>
  </p:clrMapOvr>
  <mc:AlternateContent xmlns:mc="http://schemas.openxmlformats.org/markup-compatibility/2006">
    <mc:Choice xmlns:p14="http://schemas.microsoft.com/office/powerpoint/2010/main" Requires="p14">
      <p:transition p14:dur="200">
        <p:fade/>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64"/>
                                        </p:tgtEl>
                                        <p:attrNameLst>
                                          <p:attrName>style.visibility</p:attrName>
                                        </p:attrNameLst>
                                      </p:cBhvr>
                                      <p:to>
                                        <p:strVal val="visible"/>
                                      </p:to>
                                    </p:set>
                                    <p:animEffect transition="in" filter="dissolve">
                                      <p:cBhvr>
                                        <p:cTn id="7" dur="500"/>
                                        <p:tgtEl>
                                          <p:spTgt spid="64"/>
                                        </p:tgtEl>
                                      </p:cBhvr>
                                    </p:animEffect>
                                  </p:childTnLst>
                                </p:cTn>
                              </p:par>
                            </p:childTnLst>
                          </p:cTn>
                        </p:par>
                        <p:par>
                          <p:cTn id="8" fill="hold">
                            <p:stCondLst>
                              <p:cond delay="500"/>
                            </p:stCondLst>
                            <p:childTnLst>
                              <p:par>
                                <p:cTn id="9" presetID="16" presetClass="entr" presetSubtype="42"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barn(outHorizontal)">
                                      <p:cBhvr>
                                        <p:cTn id="1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bldLvl="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1"/>
          <p:cNvPicPr>
            <a:picLocks noChangeAspect="1"/>
          </p:cNvPicPr>
          <p:nvPr>
            <p:custDataLst>
              <p:tags r:id="rId1"/>
            </p:custDataLst>
          </p:nvPr>
        </p:nvPicPr>
        <p:blipFill>
          <a:blip r:embed="rId2"/>
          <a:stretch>
            <a:fillRect/>
          </a:stretch>
        </p:blipFill>
        <p:spPr>
          <a:xfrm>
            <a:off x="949325" y="1212215"/>
            <a:ext cx="9738360" cy="5170805"/>
          </a:xfrm>
          <a:prstGeom prst="rect">
            <a:avLst/>
          </a:prstGeom>
          <a:noFill/>
          <a:ln>
            <a:noFill/>
          </a:ln>
        </p:spPr>
      </p:pic>
      <p:sp>
        <p:nvSpPr>
          <p:cNvPr id="6" name="等腰三角形 5"/>
          <p:cNvSpPr/>
          <p:nvPr/>
        </p:nvSpPr>
        <p:spPr>
          <a:xfrm rot="16200000">
            <a:off x="9020175" y="1247775"/>
            <a:ext cx="4051300" cy="2292350"/>
          </a:xfrm>
          <a:prstGeom prst="triangle">
            <a:avLst/>
          </a:prstGeom>
          <a:solidFill>
            <a:srgbClr val="4753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等腰三角形 9"/>
          <p:cNvSpPr/>
          <p:nvPr/>
        </p:nvSpPr>
        <p:spPr>
          <a:xfrm rot="5400000" flipH="1">
            <a:off x="-565203" y="4200578"/>
            <a:ext cx="2603606" cy="1473200"/>
          </a:xfrm>
          <a:prstGeom prst="triangle">
            <a:avLst/>
          </a:prstGeom>
          <a:solidFill>
            <a:srgbClr val="4753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worker_50874"/>
          <p:cNvSpPr>
            <a:spLocks noChangeAspect="1"/>
          </p:cNvSpPr>
          <p:nvPr/>
        </p:nvSpPr>
        <p:spPr bwMode="auto">
          <a:xfrm>
            <a:off x="126916" y="4664242"/>
            <a:ext cx="609684" cy="533684"/>
          </a:xfrm>
          <a:custGeom>
            <a:avLst/>
            <a:gdLst>
              <a:gd name="T0" fmla="*/ 215 w 406"/>
              <a:gd name="T1" fmla="*/ 162 h 356"/>
              <a:gd name="T2" fmla="*/ 157 w 406"/>
              <a:gd name="T3" fmla="*/ 102 h 356"/>
              <a:gd name="T4" fmla="*/ 19 w 406"/>
              <a:gd name="T5" fmla="*/ 242 h 356"/>
              <a:gd name="T6" fmla="*/ 0 w 406"/>
              <a:gd name="T7" fmla="*/ 224 h 356"/>
              <a:gd name="T8" fmla="*/ 157 w 406"/>
              <a:gd name="T9" fmla="*/ 64 h 356"/>
              <a:gd name="T10" fmla="*/ 216 w 406"/>
              <a:gd name="T11" fmla="*/ 124 h 356"/>
              <a:gd name="T12" fmla="*/ 315 w 406"/>
              <a:gd name="T13" fmla="*/ 28 h 356"/>
              <a:gd name="T14" fmla="*/ 287 w 406"/>
              <a:gd name="T15" fmla="*/ 0 h 356"/>
              <a:gd name="T16" fmla="*/ 362 w 406"/>
              <a:gd name="T17" fmla="*/ 0 h 356"/>
              <a:gd name="T18" fmla="*/ 362 w 406"/>
              <a:gd name="T19" fmla="*/ 74 h 356"/>
              <a:gd name="T20" fmla="*/ 334 w 406"/>
              <a:gd name="T21" fmla="*/ 47 h 356"/>
              <a:gd name="T22" fmla="*/ 215 w 406"/>
              <a:gd name="T23" fmla="*/ 162 h 356"/>
              <a:gd name="T24" fmla="*/ 66 w 406"/>
              <a:gd name="T25" fmla="*/ 356 h 356"/>
              <a:gd name="T26" fmla="*/ 156 w 406"/>
              <a:gd name="T27" fmla="*/ 356 h 356"/>
              <a:gd name="T28" fmla="*/ 156 w 406"/>
              <a:gd name="T29" fmla="*/ 230 h 356"/>
              <a:gd name="T30" fmla="*/ 66 w 406"/>
              <a:gd name="T31" fmla="*/ 230 h 356"/>
              <a:gd name="T32" fmla="*/ 66 w 406"/>
              <a:gd name="T33" fmla="*/ 356 h 356"/>
              <a:gd name="T34" fmla="*/ 191 w 406"/>
              <a:gd name="T35" fmla="*/ 356 h 356"/>
              <a:gd name="T36" fmla="*/ 281 w 406"/>
              <a:gd name="T37" fmla="*/ 356 h 356"/>
              <a:gd name="T38" fmla="*/ 281 w 406"/>
              <a:gd name="T39" fmla="*/ 190 h 356"/>
              <a:gd name="T40" fmla="*/ 191 w 406"/>
              <a:gd name="T41" fmla="*/ 190 h 356"/>
              <a:gd name="T42" fmla="*/ 191 w 406"/>
              <a:gd name="T43" fmla="*/ 356 h 356"/>
              <a:gd name="T44" fmla="*/ 316 w 406"/>
              <a:gd name="T45" fmla="*/ 106 h 356"/>
              <a:gd name="T46" fmla="*/ 316 w 406"/>
              <a:gd name="T47" fmla="*/ 356 h 356"/>
              <a:gd name="T48" fmla="*/ 406 w 406"/>
              <a:gd name="T49" fmla="*/ 356 h 356"/>
              <a:gd name="T50" fmla="*/ 406 w 406"/>
              <a:gd name="T51" fmla="*/ 106 h 356"/>
              <a:gd name="T52" fmla="*/ 316 w 406"/>
              <a:gd name="T53" fmla="*/ 106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06" h="356">
                <a:moveTo>
                  <a:pt x="215" y="162"/>
                </a:moveTo>
                <a:lnTo>
                  <a:pt x="157" y="102"/>
                </a:lnTo>
                <a:lnTo>
                  <a:pt x="19" y="242"/>
                </a:lnTo>
                <a:lnTo>
                  <a:pt x="0" y="224"/>
                </a:lnTo>
                <a:lnTo>
                  <a:pt x="157" y="64"/>
                </a:lnTo>
                <a:lnTo>
                  <a:pt x="216" y="124"/>
                </a:lnTo>
                <a:lnTo>
                  <a:pt x="315" y="28"/>
                </a:lnTo>
                <a:lnTo>
                  <a:pt x="287" y="0"/>
                </a:lnTo>
                <a:lnTo>
                  <a:pt x="362" y="0"/>
                </a:lnTo>
                <a:lnTo>
                  <a:pt x="362" y="74"/>
                </a:lnTo>
                <a:lnTo>
                  <a:pt x="334" y="47"/>
                </a:lnTo>
                <a:lnTo>
                  <a:pt x="215" y="162"/>
                </a:lnTo>
                <a:close/>
                <a:moveTo>
                  <a:pt x="66" y="356"/>
                </a:moveTo>
                <a:lnTo>
                  <a:pt x="156" y="356"/>
                </a:lnTo>
                <a:lnTo>
                  <a:pt x="156" y="230"/>
                </a:lnTo>
                <a:lnTo>
                  <a:pt x="66" y="230"/>
                </a:lnTo>
                <a:lnTo>
                  <a:pt x="66" y="356"/>
                </a:lnTo>
                <a:close/>
                <a:moveTo>
                  <a:pt x="191" y="356"/>
                </a:moveTo>
                <a:lnTo>
                  <a:pt x="281" y="356"/>
                </a:lnTo>
                <a:lnTo>
                  <a:pt x="281" y="190"/>
                </a:lnTo>
                <a:lnTo>
                  <a:pt x="191" y="190"/>
                </a:lnTo>
                <a:lnTo>
                  <a:pt x="191" y="356"/>
                </a:lnTo>
                <a:close/>
                <a:moveTo>
                  <a:pt x="316" y="106"/>
                </a:moveTo>
                <a:lnTo>
                  <a:pt x="316" y="356"/>
                </a:lnTo>
                <a:lnTo>
                  <a:pt x="406" y="356"/>
                </a:lnTo>
                <a:lnTo>
                  <a:pt x="406" y="106"/>
                </a:lnTo>
                <a:lnTo>
                  <a:pt x="316" y="106"/>
                </a:lnTo>
                <a:close/>
              </a:path>
            </a:pathLst>
          </a:custGeom>
          <a:solidFill>
            <a:schemeClr val="bg1"/>
          </a:solidFill>
          <a:ln>
            <a:noFill/>
          </a:ln>
        </p:spPr>
        <p:txBody>
          <a:bodyPr/>
          <a:lstStyle/>
          <a:p>
            <a:endParaRPr lang="zh-CN" altLang="en-US"/>
          </a:p>
        </p:txBody>
      </p:sp>
      <p:sp>
        <p:nvSpPr>
          <p:cNvPr id="2" name="文本框 1"/>
          <p:cNvSpPr txBox="1"/>
          <p:nvPr/>
        </p:nvSpPr>
        <p:spPr>
          <a:xfrm>
            <a:off x="345440" y="472440"/>
            <a:ext cx="2518410" cy="1076325"/>
          </a:xfrm>
          <a:prstGeom prst="rect">
            <a:avLst/>
          </a:prstGeom>
          <a:noFill/>
        </p:spPr>
        <p:txBody>
          <a:bodyPr wrap="square" rtlCol="0" anchor="t">
            <a:spAutoFit/>
          </a:bodyPr>
          <a:p>
            <a:pPr algn="r"/>
            <a:r>
              <a:rPr lang="zh-CN" altLang="en-US" sz="3600" b="1" dirty="0">
                <a:solidFill>
                  <a:srgbClr val="475363"/>
                </a:solidFill>
                <a:latin typeface="Impact" panose="020B0806030902050204" pitchFamily="34" charset="0"/>
                <a:sym typeface="+mn-ea"/>
              </a:rPr>
              <a:t>项</a:t>
            </a:r>
            <a:r>
              <a:rPr lang="en-US" altLang="zh-CN" sz="3600" b="1" dirty="0">
                <a:solidFill>
                  <a:srgbClr val="475363"/>
                </a:solidFill>
                <a:latin typeface="Impact" panose="020B0806030902050204" pitchFamily="34" charset="0"/>
                <a:sym typeface="+mn-ea"/>
              </a:rPr>
              <a:t> </a:t>
            </a:r>
            <a:r>
              <a:rPr lang="zh-CN" altLang="en-US" sz="3600" b="1" dirty="0">
                <a:solidFill>
                  <a:srgbClr val="475363"/>
                </a:solidFill>
                <a:latin typeface="Impact" panose="020B0806030902050204" pitchFamily="34" charset="0"/>
                <a:sym typeface="+mn-ea"/>
              </a:rPr>
              <a:t>目</a:t>
            </a:r>
            <a:r>
              <a:rPr lang="en-US" altLang="zh-CN" sz="3600" b="1" dirty="0">
                <a:solidFill>
                  <a:srgbClr val="475363"/>
                </a:solidFill>
                <a:latin typeface="Impact" panose="020B0806030902050204" pitchFamily="34" charset="0"/>
                <a:sym typeface="+mn-ea"/>
              </a:rPr>
              <a:t> 架 构</a:t>
            </a:r>
            <a:endParaRPr lang="zh-CN" altLang="en-US" sz="3600" b="1" dirty="0">
              <a:solidFill>
                <a:srgbClr val="475363"/>
              </a:solidFill>
              <a:latin typeface="楷体" panose="02010609060101010101" pitchFamily="49" charset="-122"/>
              <a:ea typeface="楷体" panose="02010609060101010101" pitchFamily="49" charset="-122"/>
            </a:endParaRPr>
          </a:p>
          <a:p>
            <a:pPr algn="r"/>
            <a:endParaRPr lang="en-US" altLang="zh-CN" sz="2800" dirty="0">
              <a:solidFill>
                <a:srgbClr val="475363"/>
              </a:solidFill>
              <a:latin typeface="Impact" panose="020B0806030902050204" pitchFamily="34" charset="0"/>
              <a:sym typeface="+mn-ea"/>
            </a:endParaRPr>
          </a:p>
        </p:txBody>
      </p:sp>
      <p:sp>
        <p:nvSpPr>
          <p:cNvPr id="3" name="worker_50874"/>
          <p:cNvSpPr>
            <a:spLocks noChangeAspect="1"/>
          </p:cNvSpPr>
          <p:nvPr>
            <p:custDataLst>
              <p:tags r:id="rId3"/>
            </p:custDataLst>
          </p:nvPr>
        </p:nvSpPr>
        <p:spPr bwMode="auto">
          <a:xfrm>
            <a:off x="10892071" y="2127417"/>
            <a:ext cx="609684" cy="533684"/>
          </a:xfrm>
          <a:custGeom>
            <a:avLst/>
            <a:gdLst>
              <a:gd name="T0" fmla="*/ 215 w 406"/>
              <a:gd name="T1" fmla="*/ 162 h 356"/>
              <a:gd name="T2" fmla="*/ 157 w 406"/>
              <a:gd name="T3" fmla="*/ 102 h 356"/>
              <a:gd name="T4" fmla="*/ 19 w 406"/>
              <a:gd name="T5" fmla="*/ 242 h 356"/>
              <a:gd name="T6" fmla="*/ 0 w 406"/>
              <a:gd name="T7" fmla="*/ 224 h 356"/>
              <a:gd name="T8" fmla="*/ 157 w 406"/>
              <a:gd name="T9" fmla="*/ 64 h 356"/>
              <a:gd name="T10" fmla="*/ 216 w 406"/>
              <a:gd name="T11" fmla="*/ 124 h 356"/>
              <a:gd name="T12" fmla="*/ 315 w 406"/>
              <a:gd name="T13" fmla="*/ 28 h 356"/>
              <a:gd name="T14" fmla="*/ 287 w 406"/>
              <a:gd name="T15" fmla="*/ 0 h 356"/>
              <a:gd name="T16" fmla="*/ 362 w 406"/>
              <a:gd name="T17" fmla="*/ 0 h 356"/>
              <a:gd name="T18" fmla="*/ 362 w 406"/>
              <a:gd name="T19" fmla="*/ 74 h 356"/>
              <a:gd name="T20" fmla="*/ 334 w 406"/>
              <a:gd name="T21" fmla="*/ 47 h 356"/>
              <a:gd name="T22" fmla="*/ 215 w 406"/>
              <a:gd name="T23" fmla="*/ 162 h 356"/>
              <a:gd name="T24" fmla="*/ 66 w 406"/>
              <a:gd name="T25" fmla="*/ 356 h 356"/>
              <a:gd name="T26" fmla="*/ 156 w 406"/>
              <a:gd name="T27" fmla="*/ 356 h 356"/>
              <a:gd name="T28" fmla="*/ 156 w 406"/>
              <a:gd name="T29" fmla="*/ 230 h 356"/>
              <a:gd name="T30" fmla="*/ 66 w 406"/>
              <a:gd name="T31" fmla="*/ 230 h 356"/>
              <a:gd name="T32" fmla="*/ 66 w 406"/>
              <a:gd name="T33" fmla="*/ 356 h 356"/>
              <a:gd name="T34" fmla="*/ 191 w 406"/>
              <a:gd name="T35" fmla="*/ 356 h 356"/>
              <a:gd name="T36" fmla="*/ 281 w 406"/>
              <a:gd name="T37" fmla="*/ 356 h 356"/>
              <a:gd name="T38" fmla="*/ 281 w 406"/>
              <a:gd name="T39" fmla="*/ 190 h 356"/>
              <a:gd name="T40" fmla="*/ 191 w 406"/>
              <a:gd name="T41" fmla="*/ 190 h 356"/>
              <a:gd name="T42" fmla="*/ 191 w 406"/>
              <a:gd name="T43" fmla="*/ 356 h 356"/>
              <a:gd name="T44" fmla="*/ 316 w 406"/>
              <a:gd name="T45" fmla="*/ 106 h 356"/>
              <a:gd name="T46" fmla="*/ 316 w 406"/>
              <a:gd name="T47" fmla="*/ 356 h 356"/>
              <a:gd name="T48" fmla="*/ 406 w 406"/>
              <a:gd name="T49" fmla="*/ 356 h 356"/>
              <a:gd name="T50" fmla="*/ 406 w 406"/>
              <a:gd name="T51" fmla="*/ 106 h 356"/>
              <a:gd name="T52" fmla="*/ 316 w 406"/>
              <a:gd name="T53" fmla="*/ 106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06" h="356">
                <a:moveTo>
                  <a:pt x="215" y="162"/>
                </a:moveTo>
                <a:lnTo>
                  <a:pt x="157" y="102"/>
                </a:lnTo>
                <a:lnTo>
                  <a:pt x="19" y="242"/>
                </a:lnTo>
                <a:lnTo>
                  <a:pt x="0" y="224"/>
                </a:lnTo>
                <a:lnTo>
                  <a:pt x="157" y="64"/>
                </a:lnTo>
                <a:lnTo>
                  <a:pt x="216" y="124"/>
                </a:lnTo>
                <a:lnTo>
                  <a:pt x="315" y="28"/>
                </a:lnTo>
                <a:lnTo>
                  <a:pt x="287" y="0"/>
                </a:lnTo>
                <a:lnTo>
                  <a:pt x="362" y="0"/>
                </a:lnTo>
                <a:lnTo>
                  <a:pt x="362" y="74"/>
                </a:lnTo>
                <a:lnTo>
                  <a:pt x="334" y="47"/>
                </a:lnTo>
                <a:lnTo>
                  <a:pt x="215" y="162"/>
                </a:lnTo>
                <a:close/>
                <a:moveTo>
                  <a:pt x="66" y="356"/>
                </a:moveTo>
                <a:lnTo>
                  <a:pt x="156" y="356"/>
                </a:lnTo>
                <a:lnTo>
                  <a:pt x="156" y="230"/>
                </a:lnTo>
                <a:lnTo>
                  <a:pt x="66" y="230"/>
                </a:lnTo>
                <a:lnTo>
                  <a:pt x="66" y="356"/>
                </a:lnTo>
                <a:close/>
                <a:moveTo>
                  <a:pt x="191" y="356"/>
                </a:moveTo>
                <a:lnTo>
                  <a:pt x="281" y="356"/>
                </a:lnTo>
                <a:lnTo>
                  <a:pt x="281" y="190"/>
                </a:lnTo>
                <a:lnTo>
                  <a:pt x="191" y="190"/>
                </a:lnTo>
                <a:lnTo>
                  <a:pt x="191" y="356"/>
                </a:lnTo>
                <a:close/>
                <a:moveTo>
                  <a:pt x="316" y="106"/>
                </a:moveTo>
                <a:lnTo>
                  <a:pt x="316" y="356"/>
                </a:lnTo>
                <a:lnTo>
                  <a:pt x="406" y="356"/>
                </a:lnTo>
                <a:lnTo>
                  <a:pt x="406" y="106"/>
                </a:lnTo>
                <a:lnTo>
                  <a:pt x="316" y="106"/>
                </a:lnTo>
                <a:close/>
              </a:path>
            </a:pathLst>
          </a:custGeom>
          <a:solidFill>
            <a:schemeClr val="bg1"/>
          </a:solidFill>
          <a:ln>
            <a:noFill/>
          </a:ln>
        </p:spPr>
        <p:txBody>
          <a:bodyPr/>
          <a:p>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custDataLst>
              <p:tags r:id="rId1"/>
            </p:custDataLst>
          </p:nvPr>
        </p:nvSpPr>
        <p:spPr>
          <a:xfrm rot="21420000">
            <a:off x="4690110" y="2089150"/>
            <a:ext cx="5652770" cy="1230630"/>
          </a:xfrm>
          <a:prstGeom prst="rect">
            <a:avLst/>
          </a:prstGeom>
        </p:spPr>
        <p:txBody>
          <a:bodyPr vert="horz" wrap="square" lIns="0" tIns="0" rIns="0" bIns="0">
            <a:spAutoFit/>
          </a:bodyPr>
          <a:p>
            <a:r>
              <a:rPr lang="en-US" altLang="zh-CN" sz="7200" b="1" dirty="0">
                <a:solidFill>
                  <a:schemeClr val="tx1">
                    <a:lumMod val="95000"/>
                    <a:lumOff val="5000"/>
                  </a:schemeClr>
                </a:solidFill>
                <a:latin typeface="方正舒体" panose="02010601030101010101" charset="-122"/>
                <a:ea typeface="方正舒体" panose="02010601030101010101" charset="-122"/>
                <a:cs typeface="方正舒体" panose="02010601030101010101" charset="-122"/>
              </a:rPr>
              <a:t> </a:t>
            </a:r>
            <a:r>
              <a:rPr lang="zh-CN" altLang="en-US" sz="8000" b="1" dirty="0">
                <a:solidFill>
                  <a:schemeClr val="tx1">
                    <a:lumMod val="95000"/>
                    <a:lumOff val="5000"/>
                  </a:schemeClr>
                </a:solidFill>
                <a:latin typeface="方正舒体" panose="02010601030101010101" charset="-122"/>
                <a:ea typeface="方正舒体" panose="02010601030101010101" charset="-122"/>
                <a:cs typeface="方正舒体" panose="02010601030101010101" charset="-122"/>
              </a:rPr>
              <a:t>品</a:t>
            </a:r>
            <a:r>
              <a:rPr lang="en-US" altLang="zh-CN" sz="8000" b="1" dirty="0">
                <a:solidFill>
                  <a:schemeClr val="tx1">
                    <a:lumMod val="95000"/>
                    <a:lumOff val="5000"/>
                  </a:schemeClr>
                </a:solidFill>
                <a:latin typeface="方正舒体" panose="02010601030101010101" charset="-122"/>
                <a:ea typeface="方正舒体" panose="02010601030101010101" charset="-122"/>
                <a:cs typeface="方正舒体" panose="02010601030101010101" charset="-122"/>
              </a:rPr>
              <a:t>  </a:t>
            </a:r>
            <a:r>
              <a:rPr lang="zh-CN" altLang="en-US" sz="8000" b="1" dirty="0">
                <a:solidFill>
                  <a:schemeClr val="tx1">
                    <a:lumMod val="95000"/>
                    <a:lumOff val="5000"/>
                  </a:schemeClr>
                </a:solidFill>
                <a:latin typeface="方正舒体" panose="02010601030101010101" charset="-122"/>
                <a:ea typeface="方正舒体" panose="02010601030101010101" charset="-122"/>
                <a:cs typeface="方正舒体" panose="02010601030101010101" charset="-122"/>
              </a:rPr>
              <a:t>演</a:t>
            </a:r>
            <a:r>
              <a:rPr lang="en-US" altLang="zh-CN" sz="8000" b="1" dirty="0">
                <a:solidFill>
                  <a:schemeClr val="tx1">
                    <a:lumMod val="95000"/>
                    <a:lumOff val="5000"/>
                  </a:schemeClr>
                </a:solidFill>
                <a:latin typeface="方正舒体" panose="02010601030101010101" charset="-122"/>
                <a:ea typeface="方正舒体" panose="02010601030101010101" charset="-122"/>
                <a:cs typeface="方正舒体" panose="02010601030101010101" charset="-122"/>
              </a:rPr>
              <a:t>  </a:t>
            </a:r>
            <a:r>
              <a:rPr lang="zh-CN" altLang="en-US" sz="8000" b="1" dirty="0">
                <a:solidFill>
                  <a:schemeClr val="tx1">
                    <a:lumMod val="95000"/>
                    <a:lumOff val="5000"/>
                  </a:schemeClr>
                </a:solidFill>
                <a:latin typeface="方正舒体" panose="02010601030101010101" charset="-122"/>
                <a:ea typeface="方正舒体" panose="02010601030101010101" charset="-122"/>
                <a:cs typeface="方正舒体" panose="02010601030101010101" charset="-122"/>
              </a:rPr>
              <a:t>示</a:t>
            </a:r>
            <a:endParaRPr lang="zh-CN" altLang="en-US" sz="8000" b="1" dirty="0">
              <a:solidFill>
                <a:schemeClr val="tx1">
                  <a:lumMod val="95000"/>
                  <a:lumOff val="5000"/>
                </a:schemeClr>
              </a:solidFill>
              <a:latin typeface="方正舒体" panose="02010601030101010101" charset="-122"/>
              <a:ea typeface="方正舒体" panose="02010601030101010101" charset="-122"/>
              <a:cs typeface="方正舒体" panose="02010601030101010101" charset="-122"/>
            </a:endParaRPr>
          </a:p>
        </p:txBody>
      </p:sp>
      <p:sp>
        <p:nvSpPr>
          <p:cNvPr id="3" name="文本框 2"/>
          <p:cNvSpPr txBox="1"/>
          <p:nvPr/>
        </p:nvSpPr>
        <p:spPr>
          <a:xfrm>
            <a:off x="1343660" y="669290"/>
            <a:ext cx="3651250" cy="1506220"/>
          </a:xfrm>
          <a:prstGeom prst="rect">
            <a:avLst/>
          </a:prstGeom>
          <a:noFill/>
        </p:spPr>
        <p:txBody>
          <a:bodyPr wrap="square" rtlCol="0" anchor="t">
            <a:noAutofit/>
          </a:bodyPr>
          <a:p>
            <a:r>
              <a:rPr lang="en-US" altLang="zh-CN" sz="7200" b="1" dirty="0">
                <a:solidFill>
                  <a:schemeClr val="tx1">
                    <a:lumMod val="95000"/>
                    <a:lumOff val="5000"/>
                  </a:schemeClr>
                </a:solidFill>
                <a:latin typeface="方正舒体" panose="02010601030101010101" charset="-122"/>
                <a:ea typeface="方正舒体" panose="02010601030101010101" charset="-122"/>
                <a:cs typeface="方正舒体" panose="02010601030101010101" charset="-122"/>
                <a:sym typeface="+mn-ea"/>
              </a:rPr>
              <a:t>P</a:t>
            </a:r>
            <a:r>
              <a:rPr lang="en-US" altLang="zh-CN" sz="7200" b="1" dirty="0">
                <a:solidFill>
                  <a:schemeClr val="tx1">
                    <a:lumMod val="95000"/>
                    <a:lumOff val="5000"/>
                  </a:schemeClr>
                </a:solidFill>
                <a:latin typeface="方正舒体" panose="02010601030101010101" charset="-122"/>
                <a:ea typeface="方正舒体" panose="02010601030101010101" charset="-122"/>
                <a:cs typeface="方正舒体" panose="02010601030101010101" charset="-122"/>
                <a:sym typeface="+mn-ea"/>
              </a:rPr>
              <a:t>art 3</a:t>
            </a:r>
            <a:endParaRPr lang="en-US" altLang="zh-CN" sz="7200" b="1" dirty="0">
              <a:solidFill>
                <a:schemeClr val="tx1">
                  <a:lumMod val="95000"/>
                  <a:lumOff val="5000"/>
                </a:schemeClr>
              </a:solidFill>
              <a:latin typeface="方正舒体" panose="02010601030101010101" charset="-122"/>
              <a:ea typeface="方正舒体" panose="02010601030101010101" charset="-122"/>
              <a:cs typeface="方正舒体" panose="02010601030101010101" charset="-122"/>
              <a:sym typeface="+mn-ea"/>
            </a:endParaRPr>
          </a:p>
        </p:txBody>
      </p:sp>
      <p:sp>
        <p:nvSpPr>
          <p:cNvPr id="4" name="文本框 3"/>
          <p:cNvSpPr txBox="1"/>
          <p:nvPr/>
        </p:nvSpPr>
        <p:spPr>
          <a:xfrm>
            <a:off x="2479675" y="1941830"/>
            <a:ext cx="2180590" cy="2646045"/>
          </a:xfrm>
          <a:prstGeom prst="rect">
            <a:avLst/>
          </a:prstGeom>
          <a:noFill/>
          <a:effectLst>
            <a:outerShdw blurRad="50800" dist="38100" dir="2700000" algn="tl" rotWithShape="0">
              <a:prstClr val="black">
                <a:alpha val="40000"/>
              </a:prstClr>
            </a:outerShdw>
          </a:effectLst>
        </p:spPr>
        <p:txBody>
          <a:bodyPr wrap="square" rtlCol="0" anchor="t">
            <a:spAutoFit/>
          </a:bodyPr>
          <a:p>
            <a:r>
              <a:rPr lang="zh-CN" altLang="en-US" sz="16600" b="1" dirty="0">
                <a:solidFill>
                  <a:schemeClr val="tx1">
                    <a:lumMod val="95000"/>
                    <a:lumOff val="5000"/>
                  </a:schemeClr>
                </a:solidFill>
                <a:latin typeface="方正舒体" panose="02010601030101010101" charset="-122"/>
                <a:ea typeface="方正舒体" panose="02010601030101010101" charset="-122"/>
                <a:cs typeface="方正舒体" panose="02010601030101010101" charset="-122"/>
                <a:sym typeface="+mn-ea"/>
              </a:rPr>
              <a:t>作</a:t>
            </a:r>
            <a:endParaRPr lang="zh-CN" altLang="en-US" sz="16600" b="1" dirty="0">
              <a:solidFill>
                <a:schemeClr val="tx1">
                  <a:lumMod val="95000"/>
                  <a:lumOff val="5000"/>
                </a:schemeClr>
              </a:solidFill>
              <a:latin typeface="方正舒体" panose="02010601030101010101" charset="-122"/>
              <a:ea typeface="方正舒体" panose="02010601030101010101" charset="-122"/>
              <a:cs typeface="方正舒体" panose="02010601030101010101" charset="-122"/>
              <a:sym typeface="+mn-ea"/>
            </a:endParaRPr>
          </a:p>
        </p:txBody>
      </p:sp>
      <p:sp>
        <p:nvSpPr>
          <p:cNvPr id="6" name="文本框 5"/>
          <p:cNvSpPr txBox="1"/>
          <p:nvPr/>
        </p:nvSpPr>
        <p:spPr>
          <a:xfrm>
            <a:off x="5837555" y="3429000"/>
            <a:ext cx="2586355" cy="521970"/>
          </a:xfrm>
          <a:prstGeom prst="rect">
            <a:avLst/>
          </a:prstGeom>
          <a:noFill/>
        </p:spPr>
        <p:txBody>
          <a:bodyPr wrap="square" rtlCol="0" anchor="t">
            <a:spAutoFit/>
          </a:bodyPr>
          <a:p>
            <a:r>
              <a:rPr lang="en-US" sz="2800" b="1">
                <a:sym typeface="+mn-ea"/>
              </a:rPr>
              <a:t>uni-app</a:t>
            </a:r>
            <a:endParaRPr lang="en-US" sz="2800" b="1">
              <a:sym typeface="+mn-ea"/>
            </a:endParaRPr>
          </a:p>
        </p:txBody>
      </p:sp>
      <p:sp>
        <p:nvSpPr>
          <p:cNvPr id="7" name="文本框 6"/>
          <p:cNvSpPr txBox="1"/>
          <p:nvPr/>
        </p:nvSpPr>
        <p:spPr>
          <a:xfrm>
            <a:off x="6293485" y="4502785"/>
            <a:ext cx="1642745" cy="398780"/>
          </a:xfrm>
          <a:prstGeom prst="rect">
            <a:avLst/>
          </a:prstGeom>
          <a:noFill/>
        </p:spPr>
        <p:txBody>
          <a:bodyPr wrap="square" rtlCol="0" anchor="t">
            <a:spAutoFit/>
          </a:bodyPr>
          <a:p>
            <a:r>
              <a:rPr lang="en-US" sz="2000" b="1">
                <a:sym typeface="+mn-ea"/>
              </a:rPr>
              <a:t>CDN......</a:t>
            </a:r>
            <a:endParaRPr lang="zh-CN" altLang="en-US" sz="2000" b="1">
              <a:sym typeface="+mn-ea"/>
            </a:endParaRPr>
          </a:p>
        </p:txBody>
      </p:sp>
      <p:sp>
        <p:nvSpPr>
          <p:cNvPr id="8" name="文本框 7"/>
          <p:cNvSpPr txBox="1"/>
          <p:nvPr/>
        </p:nvSpPr>
        <p:spPr>
          <a:xfrm>
            <a:off x="5966460" y="3996690"/>
            <a:ext cx="2708910" cy="460375"/>
          </a:xfrm>
          <a:prstGeom prst="rect">
            <a:avLst/>
          </a:prstGeom>
          <a:noFill/>
        </p:spPr>
        <p:txBody>
          <a:bodyPr wrap="square" rtlCol="0" anchor="t">
            <a:spAutoFit/>
          </a:bodyPr>
          <a:p>
            <a:r>
              <a:rPr lang="en-US" sz="2400" b="1">
                <a:sym typeface="+mn-ea"/>
              </a:rPr>
              <a:t>SpringBoot</a:t>
            </a:r>
            <a:endParaRPr lang="en-US" sz="2400" b="1">
              <a:sym typeface="+mn-ea"/>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Requires="p14" p14:dur="500">
        <p15:prstTrans prst="peelOff"/>
        <p:sndAc>
          <p:endSnd/>
        </p:sndAc>
      </p:transition>
    </mc:Choice>
    <mc:Fallback>
      <p:transition>
        <p:fade/>
        <p:sndAc>
          <p:endSnd/>
        </p:sndAc>
      </p:transition>
    </mc:Fallback>
  </mc:AlternateContent>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5.xml><?xml version="1.0" encoding="utf-8"?>
<p:tagLst xmlns:p="http://schemas.openxmlformats.org/presentationml/2006/main">
  <p:tag name="commondata" val="eyJoZGlkIjoiYzZkNzQ4ZWFiZmQ4NTRhOWRkZTk3YTMwMjlmMmZhYmUifQ=="/>
</p:tagLst>
</file>

<file path=ppt/tags/tag2.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wm#"/>
  <p:tag name="KSO_WM_TEMPLATE_CATEGORY" val="custom"/>
  <p:tag name="KSO_WM_TEMPLATE_INDEX" val="20187308"/>
</p:tagLst>
</file>

<file path=ppt/tags/tag7.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heme/theme1.xml><?xml version="1.0" encoding="utf-8"?>
<a:theme xmlns:a="http://schemas.openxmlformats.org/drawingml/2006/main" name="WPS">
  <a:themeElements>
    <a:clrScheme name="WPS">
      <a:dk1>
        <a:sysClr val="windowText" lastClr="000000"/>
      </a:dk1>
      <a:lt1>
        <a:sysClr val="window" lastClr="FFFFFF"/>
      </a:lt1>
      <a:dk2>
        <a:srgbClr val="44546A"/>
      </a:dk2>
      <a:lt2>
        <a:srgbClr val="E7E6E6"/>
      </a:lt2>
      <a:accent1>
        <a:srgbClr val="4874CB"/>
      </a:accent1>
      <a:accent2>
        <a:srgbClr val="EE822F"/>
      </a:accent2>
      <a:accent3>
        <a:srgbClr val="F2BA02"/>
      </a:accent3>
      <a:accent4>
        <a:srgbClr val="75BD42"/>
      </a:accent4>
      <a:accent5>
        <a:srgbClr val="30C0B4"/>
      </a:accent5>
      <a:accent6>
        <a:srgbClr val="E54C5E"/>
      </a:accent6>
      <a:hlink>
        <a:srgbClr val="0026E5"/>
      </a:hlink>
      <a:folHlink>
        <a:srgbClr val="7E1FAD"/>
      </a:folHlink>
    </a:clrScheme>
    <a:fontScheme name="WPS">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1288</Words>
  <Application>WPS 演示</Application>
  <PresentationFormat>宽屏</PresentationFormat>
  <Paragraphs>96</Paragraphs>
  <Slides>11</Slides>
  <Notes>0</Notes>
  <HiddenSlides>0</HiddenSlides>
  <MMClips>0</MMClips>
  <ScaleCrop>false</ScaleCrop>
  <HeadingPairs>
    <vt:vector size="6" baseType="variant">
      <vt:variant>
        <vt:lpstr>已用的字体</vt:lpstr>
      </vt:variant>
      <vt:variant>
        <vt:i4>16</vt:i4>
      </vt:variant>
      <vt:variant>
        <vt:lpstr>主题</vt:lpstr>
      </vt:variant>
      <vt:variant>
        <vt:i4>1</vt:i4>
      </vt:variant>
      <vt:variant>
        <vt:lpstr>幻灯片标题</vt:lpstr>
      </vt:variant>
      <vt:variant>
        <vt:i4>11</vt:i4>
      </vt:variant>
    </vt:vector>
  </HeadingPairs>
  <TitlesOfParts>
    <vt:vector size="28" baseType="lpstr">
      <vt:lpstr>Arial</vt:lpstr>
      <vt:lpstr>宋体</vt:lpstr>
      <vt:lpstr>Wingdings</vt:lpstr>
      <vt:lpstr>方正书宋简体</vt:lpstr>
      <vt:lpstr>楷体</vt:lpstr>
      <vt:lpstr>华文宋体</vt:lpstr>
      <vt:lpstr>微软雅黑 Light</vt:lpstr>
      <vt:lpstr>苏新诗古印宋简</vt:lpstr>
      <vt:lpstr>华文行楷</vt:lpstr>
      <vt:lpstr>微软雅黑</vt:lpstr>
      <vt:lpstr>Impact</vt:lpstr>
      <vt:lpstr>方正舒体</vt:lpstr>
      <vt:lpstr>Century Gothic</vt:lpstr>
      <vt:lpstr>华文仿宋</vt:lpstr>
      <vt:lpstr>Calibri</vt:lpstr>
      <vt:lpstr>Arial Unicode MS</vt:lpstr>
      <vt:lpstr>WPS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cp:lastModifiedBy>
  <cp:revision>49</cp:revision>
  <dcterms:created xsi:type="dcterms:W3CDTF">2023-08-09T12:44:00Z</dcterms:created>
  <dcterms:modified xsi:type="dcterms:W3CDTF">2024-01-07T06:34:54Z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3B0086CAF875411CACBDA13AB9801EF4_13</vt:lpwstr>
  </property>
  <property fmtid="{D5CDD505-2E9C-101B-9397-08002B2CF9AE}" pid="3" name="KSOProductBuildVer">
    <vt:lpwstr>2052-12.1.0.16120</vt:lpwstr>
  </property>
</Properties>
</file>